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50" r:id="rId1"/>
  </p:sldMasterIdLst>
  <p:notesMasterIdLst>
    <p:notesMasterId r:id="rId24"/>
  </p:notesMasterIdLst>
  <p:handoutMasterIdLst>
    <p:handoutMasterId r:id="rId25"/>
  </p:handoutMasterIdLst>
  <p:sldIdLst>
    <p:sldId id="324" r:id="rId2"/>
    <p:sldId id="339" r:id="rId3"/>
    <p:sldId id="340" r:id="rId4"/>
    <p:sldId id="341" r:id="rId5"/>
    <p:sldId id="342" r:id="rId6"/>
    <p:sldId id="343" r:id="rId7"/>
    <p:sldId id="352" r:id="rId8"/>
    <p:sldId id="350" r:id="rId9"/>
    <p:sldId id="332" r:id="rId10"/>
    <p:sldId id="335" r:id="rId11"/>
    <p:sldId id="336" r:id="rId12"/>
    <p:sldId id="344" r:id="rId13"/>
    <p:sldId id="345" r:id="rId14"/>
    <p:sldId id="337" r:id="rId15"/>
    <p:sldId id="351" r:id="rId16"/>
    <p:sldId id="353" r:id="rId17"/>
    <p:sldId id="354" r:id="rId18"/>
    <p:sldId id="349" r:id="rId19"/>
    <p:sldId id="346" r:id="rId20"/>
    <p:sldId id="338" r:id="rId21"/>
    <p:sldId id="347" r:id="rId22"/>
    <p:sldId id="348" r:id="rId23"/>
  </p:sldIdLst>
  <p:sldSz cx="12192000" cy="6858000"/>
  <p:notesSz cx="6797675" cy="9926638"/>
  <p:defaultTextStyle>
    <a:defPPr>
      <a:defRPr lang="da-DK"/>
    </a:defPPr>
    <a:lvl1pPr algn="ctr" rtl="0" fontAlgn="base">
      <a:spcBef>
        <a:spcPct val="20000"/>
      </a:spcBef>
      <a:spcAft>
        <a:spcPct val="0"/>
      </a:spcAft>
      <a:defRPr sz="1400" kern="1200">
        <a:solidFill>
          <a:schemeClr val="tx1"/>
        </a:solidFill>
        <a:latin typeface="Verdana" pitchFamily="34" charset="0"/>
        <a:ea typeface="+mn-ea"/>
        <a:cs typeface="+mn-cs"/>
      </a:defRPr>
    </a:lvl1pPr>
    <a:lvl2pPr marL="457200" algn="ctr" rtl="0" fontAlgn="base">
      <a:spcBef>
        <a:spcPct val="20000"/>
      </a:spcBef>
      <a:spcAft>
        <a:spcPct val="0"/>
      </a:spcAft>
      <a:defRPr sz="1400" kern="1200">
        <a:solidFill>
          <a:schemeClr val="tx1"/>
        </a:solidFill>
        <a:latin typeface="Verdana" pitchFamily="34" charset="0"/>
        <a:ea typeface="+mn-ea"/>
        <a:cs typeface="+mn-cs"/>
      </a:defRPr>
    </a:lvl2pPr>
    <a:lvl3pPr marL="914400" algn="ctr" rtl="0" fontAlgn="base">
      <a:spcBef>
        <a:spcPct val="20000"/>
      </a:spcBef>
      <a:spcAft>
        <a:spcPct val="0"/>
      </a:spcAft>
      <a:defRPr sz="1400" kern="1200">
        <a:solidFill>
          <a:schemeClr val="tx1"/>
        </a:solidFill>
        <a:latin typeface="Verdana" pitchFamily="34" charset="0"/>
        <a:ea typeface="+mn-ea"/>
        <a:cs typeface="+mn-cs"/>
      </a:defRPr>
    </a:lvl3pPr>
    <a:lvl4pPr marL="1371600" algn="ctr" rtl="0" fontAlgn="base">
      <a:spcBef>
        <a:spcPct val="20000"/>
      </a:spcBef>
      <a:spcAft>
        <a:spcPct val="0"/>
      </a:spcAft>
      <a:defRPr sz="1400" kern="1200">
        <a:solidFill>
          <a:schemeClr val="tx1"/>
        </a:solidFill>
        <a:latin typeface="Verdana" pitchFamily="34" charset="0"/>
        <a:ea typeface="+mn-ea"/>
        <a:cs typeface="+mn-cs"/>
      </a:defRPr>
    </a:lvl4pPr>
    <a:lvl5pPr marL="1828800" algn="ctr" rtl="0" fontAlgn="base">
      <a:spcBef>
        <a:spcPct val="20000"/>
      </a:spcBef>
      <a:spcAft>
        <a:spcPct val="0"/>
      </a:spcAft>
      <a:defRPr sz="1400" kern="1200">
        <a:solidFill>
          <a:schemeClr val="tx1"/>
        </a:solidFill>
        <a:latin typeface="Verdana" pitchFamily="34" charset="0"/>
        <a:ea typeface="+mn-ea"/>
        <a:cs typeface="+mn-cs"/>
      </a:defRPr>
    </a:lvl5pPr>
    <a:lvl6pPr marL="2286000" algn="l" defTabSz="914400" rtl="0" eaLnBrk="1" latinLnBrk="0" hangingPunct="1">
      <a:defRPr sz="1400" kern="1200">
        <a:solidFill>
          <a:schemeClr val="tx1"/>
        </a:solidFill>
        <a:latin typeface="Verdana" pitchFamily="34" charset="0"/>
        <a:ea typeface="+mn-ea"/>
        <a:cs typeface="+mn-cs"/>
      </a:defRPr>
    </a:lvl6pPr>
    <a:lvl7pPr marL="2743200" algn="l" defTabSz="914400" rtl="0" eaLnBrk="1" latinLnBrk="0" hangingPunct="1">
      <a:defRPr sz="1400" kern="1200">
        <a:solidFill>
          <a:schemeClr val="tx1"/>
        </a:solidFill>
        <a:latin typeface="Verdana" pitchFamily="34" charset="0"/>
        <a:ea typeface="+mn-ea"/>
        <a:cs typeface="+mn-cs"/>
      </a:defRPr>
    </a:lvl7pPr>
    <a:lvl8pPr marL="3200400" algn="l" defTabSz="914400" rtl="0" eaLnBrk="1" latinLnBrk="0" hangingPunct="1">
      <a:defRPr sz="1400" kern="1200">
        <a:solidFill>
          <a:schemeClr val="tx1"/>
        </a:solidFill>
        <a:latin typeface="Verdana" pitchFamily="34" charset="0"/>
        <a:ea typeface="+mn-ea"/>
        <a:cs typeface="+mn-cs"/>
      </a:defRPr>
    </a:lvl8pPr>
    <a:lvl9pPr marL="3657600" algn="l" defTabSz="914400" rtl="0" eaLnBrk="1" latinLnBrk="0" hangingPunct="1">
      <a:defRPr sz="1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6C6E"/>
    <a:srgbClr val="CCECFF"/>
    <a:srgbClr val="86EF3F"/>
    <a:srgbClr val="E6F3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7" autoAdjust="0"/>
    <p:restoredTop sz="94558" autoAdjust="0"/>
  </p:normalViewPr>
  <p:slideViewPr>
    <p:cSldViewPr>
      <p:cViewPr varScale="1">
        <p:scale>
          <a:sx n="72" d="100"/>
          <a:sy n="72" d="100"/>
        </p:scale>
        <p:origin x="78" y="936"/>
      </p:cViewPr>
      <p:guideLst>
        <p:guide orient="horz" pos="2160"/>
        <p:guide pos="3840"/>
      </p:guideLst>
    </p:cSldViewPr>
  </p:slideViewPr>
  <p:outlineViewPr>
    <p:cViewPr>
      <p:scale>
        <a:sx n="33" d="100"/>
        <a:sy n="33" d="100"/>
      </p:scale>
      <p:origin x="0" y="573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6" d="100"/>
          <a:sy n="56" d="100"/>
        </p:scale>
        <p:origin x="3297" y="33"/>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295F63-63FE-4739-83A1-494A8D24815D}"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da-DK"/>
        </a:p>
      </dgm:t>
    </dgm:pt>
    <dgm:pt modelId="{F8C83BD5-B0E2-4958-9726-C5462E664479}">
      <dgm:prSet phldrT="[Tekst]" custT="1"/>
      <dgm:spPr/>
      <dgm:t>
        <a:bodyPr/>
        <a:lstStyle/>
        <a:p>
          <a:r>
            <a:rPr lang="da-DK" sz="1400" dirty="0" smtClean="0"/>
            <a:t>Akutplan</a:t>
          </a:r>
          <a:endParaRPr lang="da-DK" sz="1400" dirty="0"/>
        </a:p>
      </dgm:t>
    </dgm:pt>
    <dgm:pt modelId="{C25F0ED5-8B30-4576-AA26-7C0D593B3571}" type="parTrans" cxnId="{A099346D-9C74-4B81-ADD1-C7AED1BA994E}">
      <dgm:prSet/>
      <dgm:spPr/>
      <dgm:t>
        <a:bodyPr/>
        <a:lstStyle/>
        <a:p>
          <a:endParaRPr lang="da-DK"/>
        </a:p>
      </dgm:t>
    </dgm:pt>
    <dgm:pt modelId="{5F9CF026-DA2E-4994-AE24-E3681883884E}" type="sibTrans" cxnId="{A099346D-9C74-4B81-ADD1-C7AED1BA994E}">
      <dgm:prSet/>
      <dgm:spPr/>
      <dgm:t>
        <a:bodyPr/>
        <a:lstStyle/>
        <a:p>
          <a:endParaRPr lang="da-DK"/>
        </a:p>
      </dgm:t>
    </dgm:pt>
    <dgm:pt modelId="{20807923-7E72-4B65-8F97-8CB2A54BCD26}">
      <dgm:prSet phldrT="[Tekst]" custT="1"/>
      <dgm:spPr/>
      <dgm:t>
        <a:bodyPr/>
        <a:lstStyle/>
        <a:p>
          <a:r>
            <a:rPr lang="da-DK" sz="1400" dirty="0" smtClean="0"/>
            <a:t>Koordineret indsatsplan</a:t>
          </a:r>
          <a:endParaRPr lang="da-DK" sz="1400" dirty="0"/>
        </a:p>
      </dgm:t>
    </dgm:pt>
    <dgm:pt modelId="{108F4F30-6BF4-43EE-81B8-81B7FF640D38}" type="parTrans" cxnId="{021E3436-015E-4F00-98DF-B12E3219E76E}">
      <dgm:prSet/>
      <dgm:spPr/>
      <dgm:t>
        <a:bodyPr/>
        <a:lstStyle/>
        <a:p>
          <a:endParaRPr lang="da-DK"/>
        </a:p>
      </dgm:t>
    </dgm:pt>
    <dgm:pt modelId="{5150B652-FABA-40FD-BF60-FF83D66F037E}" type="sibTrans" cxnId="{021E3436-015E-4F00-98DF-B12E3219E76E}">
      <dgm:prSet/>
      <dgm:spPr/>
      <dgm:t>
        <a:bodyPr/>
        <a:lstStyle/>
        <a:p>
          <a:endParaRPr lang="da-DK"/>
        </a:p>
      </dgm:t>
    </dgm:pt>
    <dgm:pt modelId="{B903CC10-D504-4F72-A6D0-FBA473EC9A3D}">
      <dgm:prSet phldrT="[Tekst]" custT="1"/>
      <dgm:spPr/>
      <dgm:t>
        <a:bodyPr/>
        <a:lstStyle/>
        <a:p>
          <a:r>
            <a:rPr lang="da-DK" sz="1400" dirty="0" smtClean="0"/>
            <a:t>Tilbagefalds-</a:t>
          </a:r>
          <a:r>
            <a:rPr lang="da-DK" sz="1400" dirty="0" err="1" smtClean="0"/>
            <a:t>forbyggelse</a:t>
          </a:r>
          <a:r>
            <a:rPr lang="da-DK" sz="1400" dirty="0" smtClean="0"/>
            <a:t> plan</a:t>
          </a:r>
          <a:endParaRPr lang="da-DK" sz="1400" dirty="0"/>
        </a:p>
      </dgm:t>
    </dgm:pt>
    <dgm:pt modelId="{B9B409B8-74E5-4EFE-9BFC-E802647EFE96}" type="parTrans" cxnId="{5BA51E75-FA90-4B93-8386-A9492D4960B0}">
      <dgm:prSet/>
      <dgm:spPr/>
      <dgm:t>
        <a:bodyPr/>
        <a:lstStyle/>
        <a:p>
          <a:endParaRPr lang="da-DK"/>
        </a:p>
      </dgm:t>
    </dgm:pt>
    <dgm:pt modelId="{49343C97-BA0F-4B7D-A8AD-B49B6B15CE99}" type="sibTrans" cxnId="{5BA51E75-FA90-4B93-8386-A9492D4960B0}">
      <dgm:prSet/>
      <dgm:spPr/>
      <dgm:t>
        <a:bodyPr/>
        <a:lstStyle/>
        <a:p>
          <a:endParaRPr lang="da-DK"/>
        </a:p>
      </dgm:t>
    </dgm:pt>
    <dgm:pt modelId="{FF21BC05-D315-478D-8F6D-39012873C2A0}">
      <dgm:prSet phldrT="[Tekst]"/>
      <dgm:spPr/>
      <dgm:t>
        <a:bodyPr/>
        <a:lstStyle/>
        <a:p>
          <a:r>
            <a:rPr lang="da-DK" dirty="0" smtClean="0"/>
            <a:t>AKIT</a:t>
          </a:r>
          <a:endParaRPr lang="da-DK" dirty="0"/>
        </a:p>
      </dgm:t>
    </dgm:pt>
    <dgm:pt modelId="{B65445DD-A167-4D6D-A2EA-857315FB2B5A}" type="parTrans" cxnId="{2F9AEE52-1D1C-41F0-8393-6C99A75FF7B0}">
      <dgm:prSet/>
      <dgm:spPr/>
      <dgm:t>
        <a:bodyPr/>
        <a:lstStyle/>
        <a:p>
          <a:endParaRPr lang="da-DK"/>
        </a:p>
      </dgm:t>
    </dgm:pt>
    <dgm:pt modelId="{EE852812-E8C0-42BF-843C-C27C4509390C}" type="sibTrans" cxnId="{2F9AEE52-1D1C-41F0-8393-6C99A75FF7B0}">
      <dgm:prSet/>
      <dgm:spPr/>
      <dgm:t>
        <a:bodyPr/>
        <a:lstStyle/>
        <a:p>
          <a:endParaRPr lang="da-DK"/>
        </a:p>
      </dgm:t>
    </dgm:pt>
    <dgm:pt modelId="{EF5B6A4E-BFD9-4F95-83D4-2108F0C2F78A}" type="pres">
      <dgm:prSet presAssocID="{CA295F63-63FE-4739-83A1-494A8D24815D}" presName="Name0" presStyleCnt="0">
        <dgm:presLayoutVars>
          <dgm:chMax val="4"/>
          <dgm:resizeHandles val="exact"/>
        </dgm:presLayoutVars>
      </dgm:prSet>
      <dgm:spPr/>
      <dgm:t>
        <a:bodyPr/>
        <a:lstStyle/>
        <a:p>
          <a:endParaRPr lang="da-DK"/>
        </a:p>
      </dgm:t>
    </dgm:pt>
    <dgm:pt modelId="{95002695-13FF-4A0F-B4ED-2CABF5F82197}" type="pres">
      <dgm:prSet presAssocID="{CA295F63-63FE-4739-83A1-494A8D24815D}" presName="ellipse" presStyleLbl="trBgShp" presStyleIdx="0" presStyleCnt="1"/>
      <dgm:spPr/>
    </dgm:pt>
    <dgm:pt modelId="{27AF1D05-59B9-4DB4-B241-C19D4479DBE2}" type="pres">
      <dgm:prSet presAssocID="{CA295F63-63FE-4739-83A1-494A8D24815D}" presName="arrow1" presStyleLbl="fgShp" presStyleIdx="0" presStyleCnt="1" custLinFactNeighborX="-5719" custLinFactNeighborY="44373"/>
      <dgm:spPr/>
    </dgm:pt>
    <dgm:pt modelId="{EFE6D078-CA38-474A-922C-6278B6CCFFA9}" type="pres">
      <dgm:prSet presAssocID="{CA295F63-63FE-4739-83A1-494A8D24815D}" presName="rectangle" presStyleLbl="revTx" presStyleIdx="0" presStyleCnt="1" custScaleY="74769" custLinFactNeighborX="-1672" custLinFactNeighborY="50761">
        <dgm:presLayoutVars>
          <dgm:bulletEnabled val="1"/>
        </dgm:presLayoutVars>
      </dgm:prSet>
      <dgm:spPr/>
      <dgm:t>
        <a:bodyPr/>
        <a:lstStyle/>
        <a:p>
          <a:endParaRPr lang="da-DK"/>
        </a:p>
      </dgm:t>
    </dgm:pt>
    <dgm:pt modelId="{B7DD093A-8A48-471A-B0F8-A4FAEA5BF4A2}" type="pres">
      <dgm:prSet presAssocID="{20807923-7E72-4B65-8F97-8CB2A54BCD26}" presName="item1" presStyleLbl="node1" presStyleIdx="0" presStyleCnt="3" custScaleX="188976" custScaleY="157480" custLinFactNeighborX="-11441" custLinFactNeighborY="23893">
        <dgm:presLayoutVars>
          <dgm:bulletEnabled val="1"/>
        </dgm:presLayoutVars>
      </dgm:prSet>
      <dgm:spPr/>
      <dgm:t>
        <a:bodyPr/>
        <a:lstStyle/>
        <a:p>
          <a:endParaRPr lang="da-DK"/>
        </a:p>
      </dgm:t>
    </dgm:pt>
    <dgm:pt modelId="{001341E0-CA4A-4B4F-8585-A68D563DEA71}" type="pres">
      <dgm:prSet presAssocID="{B903CC10-D504-4F72-A6D0-FBA473EC9A3D}" presName="item2" presStyleLbl="node1" presStyleIdx="1" presStyleCnt="3" custScaleX="188976" custScaleY="157480" custLinFactNeighborX="-14520" custLinFactNeighborY="-1883">
        <dgm:presLayoutVars>
          <dgm:bulletEnabled val="1"/>
        </dgm:presLayoutVars>
      </dgm:prSet>
      <dgm:spPr/>
      <dgm:t>
        <a:bodyPr/>
        <a:lstStyle/>
        <a:p>
          <a:endParaRPr lang="da-DK"/>
        </a:p>
      </dgm:t>
    </dgm:pt>
    <dgm:pt modelId="{8BC53302-8346-4359-A3EE-A8B0A31142CC}" type="pres">
      <dgm:prSet presAssocID="{FF21BC05-D315-478D-8F6D-39012873C2A0}" presName="item3" presStyleLbl="node1" presStyleIdx="2" presStyleCnt="3" custScaleX="188976" custScaleY="157480" custLinFactNeighborX="22422" custLinFactNeighborY="15914">
        <dgm:presLayoutVars>
          <dgm:bulletEnabled val="1"/>
        </dgm:presLayoutVars>
      </dgm:prSet>
      <dgm:spPr/>
      <dgm:t>
        <a:bodyPr/>
        <a:lstStyle/>
        <a:p>
          <a:endParaRPr lang="da-DK"/>
        </a:p>
      </dgm:t>
    </dgm:pt>
    <dgm:pt modelId="{7D61FCE8-7EDC-414D-989A-A26BFB19934C}" type="pres">
      <dgm:prSet presAssocID="{CA295F63-63FE-4739-83A1-494A8D24815D}" presName="funnel" presStyleLbl="trAlignAcc1" presStyleIdx="0" presStyleCnt="1" custScaleX="156006" custScaleY="125972" custLinFactNeighborX="-4788" custLinFactNeighborY="7509"/>
      <dgm:spPr/>
    </dgm:pt>
  </dgm:ptLst>
  <dgm:cxnLst>
    <dgm:cxn modelId="{A099346D-9C74-4B81-ADD1-C7AED1BA994E}" srcId="{CA295F63-63FE-4739-83A1-494A8D24815D}" destId="{F8C83BD5-B0E2-4958-9726-C5462E664479}" srcOrd="0" destOrd="0" parTransId="{C25F0ED5-8B30-4576-AA26-7C0D593B3571}" sibTransId="{5F9CF026-DA2E-4994-AE24-E3681883884E}"/>
    <dgm:cxn modelId="{70E1092A-0281-4AB4-A03A-C9A3BE8CD667}" type="presOf" srcId="{F8C83BD5-B0E2-4958-9726-C5462E664479}" destId="{8BC53302-8346-4359-A3EE-A8B0A31142CC}" srcOrd="0" destOrd="0" presId="urn:microsoft.com/office/officeart/2005/8/layout/funnel1"/>
    <dgm:cxn modelId="{021E3436-015E-4F00-98DF-B12E3219E76E}" srcId="{CA295F63-63FE-4739-83A1-494A8D24815D}" destId="{20807923-7E72-4B65-8F97-8CB2A54BCD26}" srcOrd="1" destOrd="0" parTransId="{108F4F30-6BF4-43EE-81B8-81B7FF640D38}" sibTransId="{5150B652-FABA-40FD-BF60-FF83D66F037E}"/>
    <dgm:cxn modelId="{501EBC84-E56F-423F-9C5C-89D087657023}" type="presOf" srcId="{CA295F63-63FE-4739-83A1-494A8D24815D}" destId="{EF5B6A4E-BFD9-4F95-83D4-2108F0C2F78A}" srcOrd="0" destOrd="0" presId="urn:microsoft.com/office/officeart/2005/8/layout/funnel1"/>
    <dgm:cxn modelId="{D7360C9F-3FD5-4E9B-9D36-336360A6B581}" type="presOf" srcId="{FF21BC05-D315-478D-8F6D-39012873C2A0}" destId="{EFE6D078-CA38-474A-922C-6278B6CCFFA9}" srcOrd="0" destOrd="0" presId="urn:microsoft.com/office/officeart/2005/8/layout/funnel1"/>
    <dgm:cxn modelId="{453F313E-BEFC-4B6A-9F57-2A52AC679D3E}" type="presOf" srcId="{20807923-7E72-4B65-8F97-8CB2A54BCD26}" destId="{001341E0-CA4A-4B4F-8585-A68D563DEA71}" srcOrd="0" destOrd="0" presId="urn:microsoft.com/office/officeart/2005/8/layout/funnel1"/>
    <dgm:cxn modelId="{5BA51E75-FA90-4B93-8386-A9492D4960B0}" srcId="{CA295F63-63FE-4739-83A1-494A8D24815D}" destId="{B903CC10-D504-4F72-A6D0-FBA473EC9A3D}" srcOrd="2" destOrd="0" parTransId="{B9B409B8-74E5-4EFE-9BFC-E802647EFE96}" sibTransId="{49343C97-BA0F-4B7D-A8AD-B49B6B15CE99}"/>
    <dgm:cxn modelId="{F737B730-876A-41CE-82FB-C63B75920A5F}" type="presOf" srcId="{B903CC10-D504-4F72-A6D0-FBA473EC9A3D}" destId="{B7DD093A-8A48-471A-B0F8-A4FAEA5BF4A2}" srcOrd="0" destOrd="0" presId="urn:microsoft.com/office/officeart/2005/8/layout/funnel1"/>
    <dgm:cxn modelId="{2F9AEE52-1D1C-41F0-8393-6C99A75FF7B0}" srcId="{CA295F63-63FE-4739-83A1-494A8D24815D}" destId="{FF21BC05-D315-478D-8F6D-39012873C2A0}" srcOrd="3" destOrd="0" parTransId="{B65445DD-A167-4D6D-A2EA-857315FB2B5A}" sibTransId="{EE852812-E8C0-42BF-843C-C27C4509390C}"/>
    <dgm:cxn modelId="{54A74E17-91D4-4951-AA38-2B30A1BD65B3}" type="presParOf" srcId="{EF5B6A4E-BFD9-4F95-83D4-2108F0C2F78A}" destId="{95002695-13FF-4A0F-B4ED-2CABF5F82197}" srcOrd="0" destOrd="0" presId="urn:microsoft.com/office/officeart/2005/8/layout/funnel1"/>
    <dgm:cxn modelId="{F5A826C9-C80D-41A3-BC3D-A6209BA66A9F}" type="presParOf" srcId="{EF5B6A4E-BFD9-4F95-83D4-2108F0C2F78A}" destId="{27AF1D05-59B9-4DB4-B241-C19D4479DBE2}" srcOrd="1" destOrd="0" presId="urn:microsoft.com/office/officeart/2005/8/layout/funnel1"/>
    <dgm:cxn modelId="{FDDEC685-92DB-4058-8BD5-C9C165C31FB2}" type="presParOf" srcId="{EF5B6A4E-BFD9-4F95-83D4-2108F0C2F78A}" destId="{EFE6D078-CA38-474A-922C-6278B6CCFFA9}" srcOrd="2" destOrd="0" presId="urn:microsoft.com/office/officeart/2005/8/layout/funnel1"/>
    <dgm:cxn modelId="{F76C7437-B8FF-4F79-A7AC-F5C8976ECA17}" type="presParOf" srcId="{EF5B6A4E-BFD9-4F95-83D4-2108F0C2F78A}" destId="{B7DD093A-8A48-471A-B0F8-A4FAEA5BF4A2}" srcOrd="3" destOrd="0" presId="urn:microsoft.com/office/officeart/2005/8/layout/funnel1"/>
    <dgm:cxn modelId="{230C3A9A-2F19-43ED-B1D6-511E42B8EEAE}" type="presParOf" srcId="{EF5B6A4E-BFD9-4F95-83D4-2108F0C2F78A}" destId="{001341E0-CA4A-4B4F-8585-A68D563DEA71}" srcOrd="4" destOrd="0" presId="urn:microsoft.com/office/officeart/2005/8/layout/funnel1"/>
    <dgm:cxn modelId="{0DB3EC10-9028-4EBB-9EC0-F0B95A1F32C6}" type="presParOf" srcId="{EF5B6A4E-BFD9-4F95-83D4-2108F0C2F78A}" destId="{8BC53302-8346-4359-A3EE-A8B0A31142CC}" srcOrd="5" destOrd="0" presId="urn:microsoft.com/office/officeart/2005/8/layout/funnel1"/>
    <dgm:cxn modelId="{6A2626F0-F7EF-4220-B65D-87873E926291}" type="presParOf" srcId="{EF5B6A4E-BFD9-4F95-83D4-2108F0C2F78A}" destId="{7D61FCE8-7EDC-414D-989A-A26BFB19934C}"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99FA9C-F112-4C04-8A83-E9683D71D38F}"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da-DK"/>
        </a:p>
      </dgm:t>
    </dgm:pt>
    <dgm:pt modelId="{5CBA6778-DBF9-4415-806E-F66EAF5F8B6A}">
      <dgm:prSet phldrT="[Tekst]"/>
      <dgm:spPr/>
      <dgm:t>
        <a:bodyPr/>
        <a:lstStyle/>
        <a:p>
          <a:r>
            <a:rPr lang="da-DK" dirty="0" smtClean="0"/>
            <a:t>AKIT</a:t>
          </a:r>
          <a:endParaRPr lang="da-DK" dirty="0"/>
        </a:p>
      </dgm:t>
    </dgm:pt>
    <dgm:pt modelId="{F5866293-4438-410E-9004-1E47BC865993}" type="parTrans" cxnId="{CFF87058-A3F7-4191-A703-C768515D7BA5}">
      <dgm:prSet/>
      <dgm:spPr/>
      <dgm:t>
        <a:bodyPr/>
        <a:lstStyle/>
        <a:p>
          <a:endParaRPr lang="da-DK"/>
        </a:p>
      </dgm:t>
    </dgm:pt>
    <dgm:pt modelId="{A10913EF-C468-4B83-ADD7-0040A57F2D8F}" type="sibTrans" cxnId="{CFF87058-A3F7-4191-A703-C768515D7BA5}">
      <dgm:prSet/>
      <dgm:spPr/>
      <dgm:t>
        <a:bodyPr/>
        <a:lstStyle/>
        <a:p>
          <a:endParaRPr lang="da-DK"/>
        </a:p>
      </dgm:t>
    </dgm:pt>
    <dgm:pt modelId="{1E2F0B0B-C719-4B79-8990-4C7514663B88}">
      <dgm:prSet phldrT="[Tekst]"/>
      <dgm:spPr/>
      <dgm:t>
        <a:bodyPr/>
        <a:lstStyle/>
        <a:p>
          <a:r>
            <a:rPr lang="da-DK" dirty="0" smtClean="0"/>
            <a:t>Job/</a:t>
          </a:r>
          <a:r>
            <a:rPr lang="da-DK" dirty="0" err="1" smtClean="0"/>
            <a:t>Udd</a:t>
          </a:r>
          <a:r>
            <a:rPr lang="da-DK" dirty="0" smtClean="0"/>
            <a:t>/Bolig/Økonomi</a:t>
          </a:r>
          <a:endParaRPr lang="da-DK" dirty="0"/>
        </a:p>
      </dgm:t>
    </dgm:pt>
    <dgm:pt modelId="{F23DD9D7-82C7-4412-830F-E07D89801F85}" type="parTrans" cxnId="{E91457B3-2C17-4553-BDB3-18CA73328FB5}">
      <dgm:prSet/>
      <dgm:spPr/>
      <dgm:t>
        <a:bodyPr/>
        <a:lstStyle/>
        <a:p>
          <a:endParaRPr lang="da-DK"/>
        </a:p>
      </dgm:t>
    </dgm:pt>
    <dgm:pt modelId="{BFB6A7BE-58EC-4028-B509-3A45BEC6F50E}" type="sibTrans" cxnId="{E91457B3-2C17-4553-BDB3-18CA73328FB5}">
      <dgm:prSet/>
      <dgm:spPr/>
      <dgm:t>
        <a:bodyPr/>
        <a:lstStyle/>
        <a:p>
          <a:endParaRPr lang="da-DK"/>
        </a:p>
      </dgm:t>
    </dgm:pt>
    <dgm:pt modelId="{05BF1917-FF38-42D3-A22B-8520D97399C7}">
      <dgm:prSet phldrT="[Tekst]"/>
      <dgm:spPr/>
      <dgm:t>
        <a:bodyPr/>
        <a:lstStyle/>
        <a:p>
          <a:r>
            <a:rPr lang="da-DK" dirty="0" smtClean="0"/>
            <a:t>Fritidsaktiviteter</a:t>
          </a:r>
          <a:endParaRPr lang="da-DK" dirty="0"/>
        </a:p>
      </dgm:t>
    </dgm:pt>
    <dgm:pt modelId="{F32FD553-8342-4BF5-82A6-C9E5361D97C4}" type="parTrans" cxnId="{3211FE40-457F-4543-A759-ADAE8D82816F}">
      <dgm:prSet/>
      <dgm:spPr/>
      <dgm:t>
        <a:bodyPr/>
        <a:lstStyle/>
        <a:p>
          <a:endParaRPr lang="da-DK"/>
        </a:p>
      </dgm:t>
    </dgm:pt>
    <dgm:pt modelId="{6BDFDBD2-9CFC-4157-B046-A123E947919D}" type="sibTrans" cxnId="{3211FE40-457F-4543-A759-ADAE8D82816F}">
      <dgm:prSet/>
      <dgm:spPr/>
      <dgm:t>
        <a:bodyPr/>
        <a:lstStyle/>
        <a:p>
          <a:endParaRPr lang="da-DK"/>
        </a:p>
      </dgm:t>
    </dgm:pt>
    <dgm:pt modelId="{6314A33B-8F5D-4CBD-8DB6-33CFD31D24C1}">
      <dgm:prSet phldrT="[Tekst]"/>
      <dgm:spPr/>
      <dgm:t>
        <a:bodyPr/>
        <a:lstStyle/>
        <a:p>
          <a:r>
            <a:rPr lang="da-DK" dirty="0" smtClean="0"/>
            <a:t>Sociale kompetencer</a:t>
          </a:r>
          <a:endParaRPr lang="da-DK" dirty="0"/>
        </a:p>
      </dgm:t>
    </dgm:pt>
    <dgm:pt modelId="{0DDB2C37-953D-465D-9492-8F1100C129E8}" type="parTrans" cxnId="{627C34D0-A9F1-46BF-A360-B607EA9E787A}">
      <dgm:prSet/>
      <dgm:spPr/>
      <dgm:t>
        <a:bodyPr/>
        <a:lstStyle/>
        <a:p>
          <a:endParaRPr lang="da-DK"/>
        </a:p>
      </dgm:t>
    </dgm:pt>
    <dgm:pt modelId="{BBA19AD8-8209-4292-8317-00526937C340}" type="sibTrans" cxnId="{627C34D0-A9F1-46BF-A360-B607EA9E787A}">
      <dgm:prSet/>
      <dgm:spPr/>
      <dgm:t>
        <a:bodyPr/>
        <a:lstStyle/>
        <a:p>
          <a:endParaRPr lang="da-DK"/>
        </a:p>
      </dgm:t>
    </dgm:pt>
    <dgm:pt modelId="{543A1FD5-75F2-4C83-826E-42B4310973ED}">
      <dgm:prSet/>
      <dgm:spPr/>
      <dgm:t>
        <a:bodyPr/>
        <a:lstStyle/>
        <a:p>
          <a:r>
            <a:rPr lang="da-DK" dirty="0" smtClean="0"/>
            <a:t>Dagligdags kompetencer</a:t>
          </a:r>
          <a:endParaRPr lang="da-DK" dirty="0"/>
        </a:p>
      </dgm:t>
    </dgm:pt>
    <dgm:pt modelId="{2F65E4F5-C796-4F5A-BFA8-7D41D0A99757}" type="parTrans" cxnId="{44C0F9B5-DC6F-481A-A052-B6FBAD0BD28F}">
      <dgm:prSet/>
      <dgm:spPr/>
      <dgm:t>
        <a:bodyPr/>
        <a:lstStyle/>
        <a:p>
          <a:endParaRPr lang="da-DK"/>
        </a:p>
      </dgm:t>
    </dgm:pt>
    <dgm:pt modelId="{8EEC0449-9749-41F9-B18A-EDF51D4077F0}" type="sibTrans" cxnId="{44C0F9B5-DC6F-481A-A052-B6FBAD0BD28F}">
      <dgm:prSet/>
      <dgm:spPr/>
      <dgm:t>
        <a:bodyPr/>
        <a:lstStyle/>
        <a:p>
          <a:endParaRPr lang="da-DK"/>
        </a:p>
      </dgm:t>
    </dgm:pt>
    <dgm:pt modelId="{E147C3E2-FD67-4662-B892-574C66E717BF}">
      <dgm:prSet/>
      <dgm:spPr/>
      <dgm:t>
        <a:bodyPr/>
        <a:lstStyle/>
        <a:p>
          <a:r>
            <a:rPr lang="da-DK" dirty="0" smtClean="0"/>
            <a:t>Forløbskoordinator</a:t>
          </a:r>
          <a:endParaRPr lang="da-DK" dirty="0"/>
        </a:p>
      </dgm:t>
    </dgm:pt>
    <dgm:pt modelId="{DE7FB27E-9612-4837-9C51-1D292A4AFCF2}" type="parTrans" cxnId="{9B248F74-BABB-4052-AF40-AE785F348D42}">
      <dgm:prSet/>
      <dgm:spPr/>
      <dgm:t>
        <a:bodyPr/>
        <a:lstStyle/>
        <a:p>
          <a:endParaRPr lang="da-DK"/>
        </a:p>
      </dgm:t>
    </dgm:pt>
    <dgm:pt modelId="{4B6F5862-A64C-4A0D-AEBF-90ACE08428F4}" type="sibTrans" cxnId="{9B248F74-BABB-4052-AF40-AE785F348D42}">
      <dgm:prSet/>
      <dgm:spPr/>
      <dgm:t>
        <a:bodyPr/>
        <a:lstStyle/>
        <a:p>
          <a:endParaRPr lang="da-DK"/>
        </a:p>
      </dgm:t>
    </dgm:pt>
    <dgm:pt modelId="{79C78AB1-78D9-4F45-90BB-65933D990AEB}">
      <dgm:prSet/>
      <dgm:spPr/>
      <dgm:t>
        <a:bodyPr/>
        <a:lstStyle/>
        <a:p>
          <a:r>
            <a:rPr lang="da-DK" smtClean="0"/>
            <a:t>Psykologiske kompetencer</a:t>
          </a:r>
          <a:endParaRPr lang="da-DK" dirty="0"/>
        </a:p>
      </dgm:t>
    </dgm:pt>
    <dgm:pt modelId="{F3B1FDBB-F236-4FCC-A81D-18E969CD734C}" type="parTrans" cxnId="{0A376660-409E-4162-A170-6A8381F5D90B}">
      <dgm:prSet/>
      <dgm:spPr/>
      <dgm:t>
        <a:bodyPr/>
        <a:lstStyle/>
        <a:p>
          <a:endParaRPr lang="da-DK"/>
        </a:p>
      </dgm:t>
    </dgm:pt>
    <dgm:pt modelId="{DFE16225-F44C-4818-8587-712C653A1581}" type="sibTrans" cxnId="{0A376660-409E-4162-A170-6A8381F5D90B}">
      <dgm:prSet/>
      <dgm:spPr/>
      <dgm:t>
        <a:bodyPr/>
        <a:lstStyle/>
        <a:p>
          <a:endParaRPr lang="da-DK"/>
        </a:p>
      </dgm:t>
    </dgm:pt>
    <dgm:pt modelId="{A1130213-7514-43E0-ADC0-2E087E6B43AB}">
      <dgm:prSet/>
      <dgm:spPr/>
      <dgm:t>
        <a:bodyPr/>
        <a:lstStyle/>
        <a:p>
          <a:r>
            <a:rPr lang="da-DK" dirty="0" smtClean="0"/>
            <a:t>Måltidsstøtte</a:t>
          </a:r>
          <a:endParaRPr lang="da-DK" dirty="0"/>
        </a:p>
      </dgm:t>
    </dgm:pt>
    <dgm:pt modelId="{15198BF4-04A5-4BAE-90AD-4BCFF756A19D}" type="parTrans" cxnId="{36BB0022-BF49-4C38-9F00-69661633AA54}">
      <dgm:prSet/>
      <dgm:spPr/>
      <dgm:t>
        <a:bodyPr/>
        <a:lstStyle/>
        <a:p>
          <a:endParaRPr lang="da-DK"/>
        </a:p>
      </dgm:t>
    </dgm:pt>
    <dgm:pt modelId="{F20AD907-2220-44BF-B490-F801923587AA}" type="sibTrans" cxnId="{36BB0022-BF49-4C38-9F00-69661633AA54}">
      <dgm:prSet/>
      <dgm:spPr/>
      <dgm:t>
        <a:bodyPr/>
        <a:lstStyle/>
        <a:p>
          <a:endParaRPr lang="da-DK"/>
        </a:p>
      </dgm:t>
    </dgm:pt>
    <dgm:pt modelId="{B3E253EA-561C-4D08-BF27-24004CE4BF8B}" type="pres">
      <dgm:prSet presAssocID="{B099FA9C-F112-4C04-8A83-E9683D71D38F}" presName="diagram" presStyleCnt="0">
        <dgm:presLayoutVars>
          <dgm:chPref val="1"/>
          <dgm:dir/>
          <dgm:animOne val="branch"/>
          <dgm:animLvl val="lvl"/>
          <dgm:resizeHandles val="exact"/>
        </dgm:presLayoutVars>
      </dgm:prSet>
      <dgm:spPr/>
      <dgm:t>
        <a:bodyPr/>
        <a:lstStyle/>
        <a:p>
          <a:endParaRPr lang="da-DK"/>
        </a:p>
      </dgm:t>
    </dgm:pt>
    <dgm:pt modelId="{A0CFD182-EAE2-45D0-952B-157D87002A36}" type="pres">
      <dgm:prSet presAssocID="{E147C3E2-FD67-4662-B892-574C66E717BF}" presName="root1" presStyleCnt="0"/>
      <dgm:spPr/>
    </dgm:pt>
    <dgm:pt modelId="{A8A142A6-B866-4CF9-B92E-E1C0AB323836}" type="pres">
      <dgm:prSet presAssocID="{E147C3E2-FD67-4662-B892-574C66E717BF}" presName="LevelOneTextNode" presStyleLbl="node0" presStyleIdx="0" presStyleCnt="1">
        <dgm:presLayoutVars>
          <dgm:chPref val="3"/>
        </dgm:presLayoutVars>
      </dgm:prSet>
      <dgm:spPr/>
      <dgm:t>
        <a:bodyPr/>
        <a:lstStyle/>
        <a:p>
          <a:endParaRPr lang="da-DK"/>
        </a:p>
      </dgm:t>
    </dgm:pt>
    <dgm:pt modelId="{09EB8F13-7CED-44FE-9D6D-EEF5B85C513B}" type="pres">
      <dgm:prSet presAssocID="{E147C3E2-FD67-4662-B892-574C66E717BF}" presName="level2hierChild" presStyleCnt="0"/>
      <dgm:spPr/>
    </dgm:pt>
    <dgm:pt modelId="{B9F89098-4FB5-42FE-8E93-DDA9FB2FCBCC}" type="pres">
      <dgm:prSet presAssocID="{F5866293-4438-410E-9004-1E47BC865993}" presName="conn2-1" presStyleLbl="parChTrans1D2" presStyleIdx="0" presStyleCnt="1"/>
      <dgm:spPr/>
      <dgm:t>
        <a:bodyPr/>
        <a:lstStyle/>
        <a:p>
          <a:endParaRPr lang="da-DK"/>
        </a:p>
      </dgm:t>
    </dgm:pt>
    <dgm:pt modelId="{AD7392AE-0919-4D2F-B0D8-DB8B86E1098E}" type="pres">
      <dgm:prSet presAssocID="{F5866293-4438-410E-9004-1E47BC865993}" presName="connTx" presStyleLbl="parChTrans1D2" presStyleIdx="0" presStyleCnt="1"/>
      <dgm:spPr/>
      <dgm:t>
        <a:bodyPr/>
        <a:lstStyle/>
        <a:p>
          <a:endParaRPr lang="da-DK"/>
        </a:p>
      </dgm:t>
    </dgm:pt>
    <dgm:pt modelId="{B106F8C0-DE8D-4D50-9F05-87C1F1E83B1A}" type="pres">
      <dgm:prSet presAssocID="{5CBA6778-DBF9-4415-806E-F66EAF5F8B6A}" presName="root2" presStyleCnt="0"/>
      <dgm:spPr/>
    </dgm:pt>
    <dgm:pt modelId="{5DFD7B4E-B3F9-4678-B589-CC8A61BFFB00}" type="pres">
      <dgm:prSet presAssocID="{5CBA6778-DBF9-4415-806E-F66EAF5F8B6A}" presName="LevelTwoTextNode" presStyleLbl="node2" presStyleIdx="0" presStyleCnt="1">
        <dgm:presLayoutVars>
          <dgm:chPref val="3"/>
        </dgm:presLayoutVars>
      </dgm:prSet>
      <dgm:spPr/>
      <dgm:t>
        <a:bodyPr/>
        <a:lstStyle/>
        <a:p>
          <a:endParaRPr lang="da-DK"/>
        </a:p>
      </dgm:t>
    </dgm:pt>
    <dgm:pt modelId="{AA0FA9EC-01A7-4B0A-B612-8C1C361772C5}" type="pres">
      <dgm:prSet presAssocID="{5CBA6778-DBF9-4415-806E-F66EAF5F8B6A}" presName="level3hierChild" presStyleCnt="0"/>
      <dgm:spPr/>
    </dgm:pt>
    <dgm:pt modelId="{9027B8AC-1246-4E56-9324-D71485BC635B}" type="pres">
      <dgm:prSet presAssocID="{F23DD9D7-82C7-4412-830F-E07D89801F85}" presName="conn2-1" presStyleLbl="parChTrans1D3" presStyleIdx="0" presStyleCnt="6"/>
      <dgm:spPr/>
      <dgm:t>
        <a:bodyPr/>
        <a:lstStyle/>
        <a:p>
          <a:endParaRPr lang="da-DK"/>
        </a:p>
      </dgm:t>
    </dgm:pt>
    <dgm:pt modelId="{5E1E09CD-752C-4920-BE3E-A6BB35E47E7D}" type="pres">
      <dgm:prSet presAssocID="{F23DD9D7-82C7-4412-830F-E07D89801F85}" presName="connTx" presStyleLbl="parChTrans1D3" presStyleIdx="0" presStyleCnt="6"/>
      <dgm:spPr/>
      <dgm:t>
        <a:bodyPr/>
        <a:lstStyle/>
        <a:p>
          <a:endParaRPr lang="da-DK"/>
        </a:p>
      </dgm:t>
    </dgm:pt>
    <dgm:pt modelId="{C9274E19-CC6C-4E2B-A3FF-04110526C0C7}" type="pres">
      <dgm:prSet presAssocID="{1E2F0B0B-C719-4B79-8990-4C7514663B88}" presName="root2" presStyleCnt="0"/>
      <dgm:spPr/>
    </dgm:pt>
    <dgm:pt modelId="{EC1245ED-1970-4989-A74F-DC154B2B3578}" type="pres">
      <dgm:prSet presAssocID="{1E2F0B0B-C719-4B79-8990-4C7514663B88}" presName="LevelTwoTextNode" presStyleLbl="node3" presStyleIdx="0" presStyleCnt="6">
        <dgm:presLayoutVars>
          <dgm:chPref val="3"/>
        </dgm:presLayoutVars>
      </dgm:prSet>
      <dgm:spPr/>
      <dgm:t>
        <a:bodyPr/>
        <a:lstStyle/>
        <a:p>
          <a:endParaRPr lang="da-DK"/>
        </a:p>
      </dgm:t>
    </dgm:pt>
    <dgm:pt modelId="{3CD5B12C-CCB0-428B-A873-E4F7386967E2}" type="pres">
      <dgm:prSet presAssocID="{1E2F0B0B-C719-4B79-8990-4C7514663B88}" presName="level3hierChild" presStyleCnt="0"/>
      <dgm:spPr/>
    </dgm:pt>
    <dgm:pt modelId="{7C20B203-C39E-4BF8-A0F3-793A622FBB28}" type="pres">
      <dgm:prSet presAssocID="{F32FD553-8342-4BF5-82A6-C9E5361D97C4}" presName="conn2-1" presStyleLbl="parChTrans1D3" presStyleIdx="1" presStyleCnt="6"/>
      <dgm:spPr/>
      <dgm:t>
        <a:bodyPr/>
        <a:lstStyle/>
        <a:p>
          <a:endParaRPr lang="da-DK"/>
        </a:p>
      </dgm:t>
    </dgm:pt>
    <dgm:pt modelId="{98EEA60D-C3F8-4750-903A-5B5F7B03E23E}" type="pres">
      <dgm:prSet presAssocID="{F32FD553-8342-4BF5-82A6-C9E5361D97C4}" presName="connTx" presStyleLbl="parChTrans1D3" presStyleIdx="1" presStyleCnt="6"/>
      <dgm:spPr/>
      <dgm:t>
        <a:bodyPr/>
        <a:lstStyle/>
        <a:p>
          <a:endParaRPr lang="da-DK"/>
        </a:p>
      </dgm:t>
    </dgm:pt>
    <dgm:pt modelId="{550D4883-864A-4CDC-9052-607501EF5C99}" type="pres">
      <dgm:prSet presAssocID="{05BF1917-FF38-42D3-A22B-8520D97399C7}" presName="root2" presStyleCnt="0"/>
      <dgm:spPr/>
    </dgm:pt>
    <dgm:pt modelId="{6D350C5E-20A1-430B-BDD0-4E72CA7D7D36}" type="pres">
      <dgm:prSet presAssocID="{05BF1917-FF38-42D3-A22B-8520D97399C7}" presName="LevelTwoTextNode" presStyleLbl="node3" presStyleIdx="1" presStyleCnt="6">
        <dgm:presLayoutVars>
          <dgm:chPref val="3"/>
        </dgm:presLayoutVars>
      </dgm:prSet>
      <dgm:spPr/>
      <dgm:t>
        <a:bodyPr/>
        <a:lstStyle/>
        <a:p>
          <a:endParaRPr lang="da-DK"/>
        </a:p>
      </dgm:t>
    </dgm:pt>
    <dgm:pt modelId="{1E6A6D2E-1B51-44B5-BDF6-421A63416445}" type="pres">
      <dgm:prSet presAssocID="{05BF1917-FF38-42D3-A22B-8520D97399C7}" presName="level3hierChild" presStyleCnt="0"/>
      <dgm:spPr/>
    </dgm:pt>
    <dgm:pt modelId="{F8BBE989-0126-47E2-9861-20B86B7028C7}" type="pres">
      <dgm:prSet presAssocID="{0DDB2C37-953D-465D-9492-8F1100C129E8}" presName="conn2-1" presStyleLbl="parChTrans1D3" presStyleIdx="2" presStyleCnt="6"/>
      <dgm:spPr/>
      <dgm:t>
        <a:bodyPr/>
        <a:lstStyle/>
        <a:p>
          <a:endParaRPr lang="da-DK"/>
        </a:p>
      </dgm:t>
    </dgm:pt>
    <dgm:pt modelId="{BC392D68-D088-40AC-81C3-AAB6823B6619}" type="pres">
      <dgm:prSet presAssocID="{0DDB2C37-953D-465D-9492-8F1100C129E8}" presName="connTx" presStyleLbl="parChTrans1D3" presStyleIdx="2" presStyleCnt="6"/>
      <dgm:spPr/>
      <dgm:t>
        <a:bodyPr/>
        <a:lstStyle/>
        <a:p>
          <a:endParaRPr lang="da-DK"/>
        </a:p>
      </dgm:t>
    </dgm:pt>
    <dgm:pt modelId="{250947AF-ECD1-4872-9884-6113F7527997}" type="pres">
      <dgm:prSet presAssocID="{6314A33B-8F5D-4CBD-8DB6-33CFD31D24C1}" presName="root2" presStyleCnt="0"/>
      <dgm:spPr/>
    </dgm:pt>
    <dgm:pt modelId="{85AA2D63-63EE-44BE-AF15-81067AB01675}" type="pres">
      <dgm:prSet presAssocID="{6314A33B-8F5D-4CBD-8DB6-33CFD31D24C1}" presName="LevelTwoTextNode" presStyleLbl="node3" presStyleIdx="2" presStyleCnt="6">
        <dgm:presLayoutVars>
          <dgm:chPref val="3"/>
        </dgm:presLayoutVars>
      </dgm:prSet>
      <dgm:spPr/>
      <dgm:t>
        <a:bodyPr/>
        <a:lstStyle/>
        <a:p>
          <a:endParaRPr lang="da-DK"/>
        </a:p>
      </dgm:t>
    </dgm:pt>
    <dgm:pt modelId="{12B82551-C028-49A6-81C1-586BFD808FE7}" type="pres">
      <dgm:prSet presAssocID="{6314A33B-8F5D-4CBD-8DB6-33CFD31D24C1}" presName="level3hierChild" presStyleCnt="0"/>
      <dgm:spPr/>
    </dgm:pt>
    <dgm:pt modelId="{73298961-8387-4ADC-A046-12E039CAE9B8}" type="pres">
      <dgm:prSet presAssocID="{2F65E4F5-C796-4F5A-BFA8-7D41D0A99757}" presName="conn2-1" presStyleLbl="parChTrans1D3" presStyleIdx="3" presStyleCnt="6"/>
      <dgm:spPr/>
      <dgm:t>
        <a:bodyPr/>
        <a:lstStyle/>
        <a:p>
          <a:endParaRPr lang="da-DK"/>
        </a:p>
      </dgm:t>
    </dgm:pt>
    <dgm:pt modelId="{6766BFC4-BA20-4FDD-8BAC-24A6EB6D7B1A}" type="pres">
      <dgm:prSet presAssocID="{2F65E4F5-C796-4F5A-BFA8-7D41D0A99757}" presName="connTx" presStyleLbl="parChTrans1D3" presStyleIdx="3" presStyleCnt="6"/>
      <dgm:spPr/>
      <dgm:t>
        <a:bodyPr/>
        <a:lstStyle/>
        <a:p>
          <a:endParaRPr lang="da-DK"/>
        </a:p>
      </dgm:t>
    </dgm:pt>
    <dgm:pt modelId="{6B854F16-C48C-4435-B0E9-EAF77D67DBEC}" type="pres">
      <dgm:prSet presAssocID="{543A1FD5-75F2-4C83-826E-42B4310973ED}" presName="root2" presStyleCnt="0"/>
      <dgm:spPr/>
    </dgm:pt>
    <dgm:pt modelId="{A40BC63F-792E-4788-B828-13F85C0EE8C9}" type="pres">
      <dgm:prSet presAssocID="{543A1FD5-75F2-4C83-826E-42B4310973ED}" presName="LevelTwoTextNode" presStyleLbl="node3" presStyleIdx="3" presStyleCnt="6">
        <dgm:presLayoutVars>
          <dgm:chPref val="3"/>
        </dgm:presLayoutVars>
      </dgm:prSet>
      <dgm:spPr/>
      <dgm:t>
        <a:bodyPr/>
        <a:lstStyle/>
        <a:p>
          <a:endParaRPr lang="da-DK"/>
        </a:p>
      </dgm:t>
    </dgm:pt>
    <dgm:pt modelId="{AD63DCFE-9383-488A-A81A-FCF7404C8BE5}" type="pres">
      <dgm:prSet presAssocID="{543A1FD5-75F2-4C83-826E-42B4310973ED}" presName="level3hierChild" presStyleCnt="0"/>
      <dgm:spPr/>
    </dgm:pt>
    <dgm:pt modelId="{A9085DC9-BFDD-48B7-8CF4-C824CB50EAA0}" type="pres">
      <dgm:prSet presAssocID="{F3B1FDBB-F236-4FCC-A81D-18E969CD734C}" presName="conn2-1" presStyleLbl="parChTrans1D3" presStyleIdx="4" presStyleCnt="6"/>
      <dgm:spPr/>
      <dgm:t>
        <a:bodyPr/>
        <a:lstStyle/>
        <a:p>
          <a:endParaRPr lang="da-DK"/>
        </a:p>
      </dgm:t>
    </dgm:pt>
    <dgm:pt modelId="{78F24E5C-885A-417E-B14F-9492ED84BE6C}" type="pres">
      <dgm:prSet presAssocID="{F3B1FDBB-F236-4FCC-A81D-18E969CD734C}" presName="connTx" presStyleLbl="parChTrans1D3" presStyleIdx="4" presStyleCnt="6"/>
      <dgm:spPr/>
      <dgm:t>
        <a:bodyPr/>
        <a:lstStyle/>
        <a:p>
          <a:endParaRPr lang="da-DK"/>
        </a:p>
      </dgm:t>
    </dgm:pt>
    <dgm:pt modelId="{4BAA1FFC-5F91-4260-9C70-9B359EC22585}" type="pres">
      <dgm:prSet presAssocID="{79C78AB1-78D9-4F45-90BB-65933D990AEB}" presName="root2" presStyleCnt="0"/>
      <dgm:spPr/>
    </dgm:pt>
    <dgm:pt modelId="{CF048AC2-283E-49D5-87DD-699B531BD02E}" type="pres">
      <dgm:prSet presAssocID="{79C78AB1-78D9-4F45-90BB-65933D990AEB}" presName="LevelTwoTextNode" presStyleLbl="node3" presStyleIdx="4" presStyleCnt="6">
        <dgm:presLayoutVars>
          <dgm:chPref val="3"/>
        </dgm:presLayoutVars>
      </dgm:prSet>
      <dgm:spPr/>
      <dgm:t>
        <a:bodyPr/>
        <a:lstStyle/>
        <a:p>
          <a:endParaRPr lang="da-DK"/>
        </a:p>
      </dgm:t>
    </dgm:pt>
    <dgm:pt modelId="{E913267E-65E7-4BC0-9CCB-F223F5B1129B}" type="pres">
      <dgm:prSet presAssocID="{79C78AB1-78D9-4F45-90BB-65933D990AEB}" presName="level3hierChild" presStyleCnt="0"/>
      <dgm:spPr/>
    </dgm:pt>
    <dgm:pt modelId="{55A7F5A0-FBCA-4728-89F7-11B2681FEA84}" type="pres">
      <dgm:prSet presAssocID="{15198BF4-04A5-4BAE-90AD-4BCFF756A19D}" presName="conn2-1" presStyleLbl="parChTrans1D3" presStyleIdx="5" presStyleCnt="6"/>
      <dgm:spPr/>
      <dgm:t>
        <a:bodyPr/>
        <a:lstStyle/>
        <a:p>
          <a:endParaRPr lang="da-DK"/>
        </a:p>
      </dgm:t>
    </dgm:pt>
    <dgm:pt modelId="{EA7F8E7C-581C-4F1C-9BD8-ACA32C0BEC1D}" type="pres">
      <dgm:prSet presAssocID="{15198BF4-04A5-4BAE-90AD-4BCFF756A19D}" presName="connTx" presStyleLbl="parChTrans1D3" presStyleIdx="5" presStyleCnt="6"/>
      <dgm:spPr/>
      <dgm:t>
        <a:bodyPr/>
        <a:lstStyle/>
        <a:p>
          <a:endParaRPr lang="da-DK"/>
        </a:p>
      </dgm:t>
    </dgm:pt>
    <dgm:pt modelId="{A3BBA251-4ACF-4456-B809-460069F9500F}" type="pres">
      <dgm:prSet presAssocID="{A1130213-7514-43E0-ADC0-2E087E6B43AB}" presName="root2" presStyleCnt="0"/>
      <dgm:spPr/>
    </dgm:pt>
    <dgm:pt modelId="{6A88B1FD-0C23-430F-A009-3832B054F902}" type="pres">
      <dgm:prSet presAssocID="{A1130213-7514-43E0-ADC0-2E087E6B43AB}" presName="LevelTwoTextNode" presStyleLbl="node3" presStyleIdx="5" presStyleCnt="6">
        <dgm:presLayoutVars>
          <dgm:chPref val="3"/>
        </dgm:presLayoutVars>
      </dgm:prSet>
      <dgm:spPr/>
      <dgm:t>
        <a:bodyPr/>
        <a:lstStyle/>
        <a:p>
          <a:endParaRPr lang="da-DK"/>
        </a:p>
      </dgm:t>
    </dgm:pt>
    <dgm:pt modelId="{0E20CF35-D78D-4205-9133-B38ADA8659CC}" type="pres">
      <dgm:prSet presAssocID="{A1130213-7514-43E0-ADC0-2E087E6B43AB}" presName="level3hierChild" presStyleCnt="0"/>
      <dgm:spPr/>
    </dgm:pt>
  </dgm:ptLst>
  <dgm:cxnLst>
    <dgm:cxn modelId="{3211FE40-457F-4543-A759-ADAE8D82816F}" srcId="{5CBA6778-DBF9-4415-806E-F66EAF5F8B6A}" destId="{05BF1917-FF38-42D3-A22B-8520D97399C7}" srcOrd="1" destOrd="0" parTransId="{F32FD553-8342-4BF5-82A6-C9E5361D97C4}" sibTransId="{6BDFDBD2-9CFC-4157-B046-A123E947919D}"/>
    <dgm:cxn modelId="{E45F14FC-B8C3-4F85-A5B8-57859473F0BA}" type="presOf" srcId="{2F65E4F5-C796-4F5A-BFA8-7D41D0A99757}" destId="{73298961-8387-4ADC-A046-12E039CAE9B8}" srcOrd="0" destOrd="0" presId="urn:microsoft.com/office/officeart/2005/8/layout/hierarchy2"/>
    <dgm:cxn modelId="{D6A8D349-C5BD-49D9-A7EF-A8F721FAD205}" type="presOf" srcId="{B099FA9C-F112-4C04-8A83-E9683D71D38F}" destId="{B3E253EA-561C-4D08-BF27-24004CE4BF8B}" srcOrd="0" destOrd="0" presId="urn:microsoft.com/office/officeart/2005/8/layout/hierarchy2"/>
    <dgm:cxn modelId="{6F77AF00-11B8-49E2-9B4D-ACCD780B2D22}" type="presOf" srcId="{15198BF4-04A5-4BAE-90AD-4BCFF756A19D}" destId="{EA7F8E7C-581C-4F1C-9BD8-ACA32C0BEC1D}" srcOrd="1" destOrd="0" presId="urn:microsoft.com/office/officeart/2005/8/layout/hierarchy2"/>
    <dgm:cxn modelId="{FAD85C1F-0F29-411F-B5D5-4DABE47FB99E}" type="presOf" srcId="{F3B1FDBB-F236-4FCC-A81D-18E969CD734C}" destId="{A9085DC9-BFDD-48B7-8CF4-C824CB50EAA0}" srcOrd="0" destOrd="0" presId="urn:microsoft.com/office/officeart/2005/8/layout/hierarchy2"/>
    <dgm:cxn modelId="{A7CBC24B-6EC8-4E99-ACA8-444865F5F709}" type="presOf" srcId="{6314A33B-8F5D-4CBD-8DB6-33CFD31D24C1}" destId="{85AA2D63-63EE-44BE-AF15-81067AB01675}" srcOrd="0" destOrd="0" presId="urn:microsoft.com/office/officeart/2005/8/layout/hierarchy2"/>
    <dgm:cxn modelId="{A272B57E-69F2-48A3-A5F7-E2B7A039522B}" type="presOf" srcId="{F32FD553-8342-4BF5-82A6-C9E5361D97C4}" destId="{98EEA60D-C3F8-4750-903A-5B5F7B03E23E}" srcOrd="1" destOrd="0" presId="urn:microsoft.com/office/officeart/2005/8/layout/hierarchy2"/>
    <dgm:cxn modelId="{726B984C-0CAC-4990-9256-1833C7C54ACC}" type="presOf" srcId="{543A1FD5-75F2-4C83-826E-42B4310973ED}" destId="{A40BC63F-792E-4788-B828-13F85C0EE8C9}" srcOrd="0" destOrd="0" presId="urn:microsoft.com/office/officeart/2005/8/layout/hierarchy2"/>
    <dgm:cxn modelId="{125B77D5-ECFC-4A87-B76F-AB99135B82AA}" type="presOf" srcId="{F5866293-4438-410E-9004-1E47BC865993}" destId="{B9F89098-4FB5-42FE-8E93-DDA9FB2FCBCC}" srcOrd="0" destOrd="0" presId="urn:microsoft.com/office/officeart/2005/8/layout/hierarchy2"/>
    <dgm:cxn modelId="{D4FB12E3-0393-4AA9-97A6-9F908DE613A0}" type="presOf" srcId="{5CBA6778-DBF9-4415-806E-F66EAF5F8B6A}" destId="{5DFD7B4E-B3F9-4678-B589-CC8A61BFFB00}" srcOrd="0" destOrd="0" presId="urn:microsoft.com/office/officeart/2005/8/layout/hierarchy2"/>
    <dgm:cxn modelId="{E91457B3-2C17-4553-BDB3-18CA73328FB5}" srcId="{5CBA6778-DBF9-4415-806E-F66EAF5F8B6A}" destId="{1E2F0B0B-C719-4B79-8990-4C7514663B88}" srcOrd="0" destOrd="0" parTransId="{F23DD9D7-82C7-4412-830F-E07D89801F85}" sibTransId="{BFB6A7BE-58EC-4028-B509-3A45BEC6F50E}"/>
    <dgm:cxn modelId="{36BB0022-BF49-4C38-9F00-69661633AA54}" srcId="{5CBA6778-DBF9-4415-806E-F66EAF5F8B6A}" destId="{A1130213-7514-43E0-ADC0-2E087E6B43AB}" srcOrd="5" destOrd="0" parTransId="{15198BF4-04A5-4BAE-90AD-4BCFF756A19D}" sibTransId="{F20AD907-2220-44BF-B490-F801923587AA}"/>
    <dgm:cxn modelId="{CFF87058-A3F7-4191-A703-C768515D7BA5}" srcId="{E147C3E2-FD67-4662-B892-574C66E717BF}" destId="{5CBA6778-DBF9-4415-806E-F66EAF5F8B6A}" srcOrd="0" destOrd="0" parTransId="{F5866293-4438-410E-9004-1E47BC865993}" sibTransId="{A10913EF-C468-4B83-ADD7-0040A57F2D8F}"/>
    <dgm:cxn modelId="{134E3420-79B7-4FFA-80F5-B0F2CCE47AA7}" type="presOf" srcId="{A1130213-7514-43E0-ADC0-2E087E6B43AB}" destId="{6A88B1FD-0C23-430F-A009-3832B054F902}" srcOrd="0" destOrd="0" presId="urn:microsoft.com/office/officeart/2005/8/layout/hierarchy2"/>
    <dgm:cxn modelId="{9B248F74-BABB-4052-AF40-AE785F348D42}" srcId="{B099FA9C-F112-4C04-8A83-E9683D71D38F}" destId="{E147C3E2-FD67-4662-B892-574C66E717BF}" srcOrd="0" destOrd="0" parTransId="{DE7FB27E-9612-4837-9C51-1D292A4AFCF2}" sibTransId="{4B6F5862-A64C-4A0D-AEBF-90ACE08428F4}"/>
    <dgm:cxn modelId="{DDDCBBF4-7B54-4D60-8429-3049DF507631}" type="presOf" srcId="{15198BF4-04A5-4BAE-90AD-4BCFF756A19D}" destId="{55A7F5A0-FBCA-4728-89F7-11B2681FEA84}" srcOrd="0" destOrd="0" presId="urn:microsoft.com/office/officeart/2005/8/layout/hierarchy2"/>
    <dgm:cxn modelId="{32B18E11-64FD-4AC7-A2DD-D0048287E54A}" type="presOf" srcId="{79C78AB1-78D9-4F45-90BB-65933D990AEB}" destId="{CF048AC2-283E-49D5-87DD-699B531BD02E}" srcOrd="0" destOrd="0" presId="urn:microsoft.com/office/officeart/2005/8/layout/hierarchy2"/>
    <dgm:cxn modelId="{09930D21-F2B4-4343-B19F-F07003F504E7}" type="presOf" srcId="{05BF1917-FF38-42D3-A22B-8520D97399C7}" destId="{6D350C5E-20A1-430B-BDD0-4E72CA7D7D36}" srcOrd="0" destOrd="0" presId="urn:microsoft.com/office/officeart/2005/8/layout/hierarchy2"/>
    <dgm:cxn modelId="{BCCB0621-929A-4DB7-BDF2-FB188F4D1870}" type="presOf" srcId="{0DDB2C37-953D-465D-9492-8F1100C129E8}" destId="{F8BBE989-0126-47E2-9861-20B86B7028C7}" srcOrd="0" destOrd="0" presId="urn:microsoft.com/office/officeart/2005/8/layout/hierarchy2"/>
    <dgm:cxn modelId="{80CDFFF6-3B78-471B-80D1-C0941A05B176}" type="presOf" srcId="{F23DD9D7-82C7-4412-830F-E07D89801F85}" destId="{5E1E09CD-752C-4920-BE3E-A6BB35E47E7D}" srcOrd="1" destOrd="0" presId="urn:microsoft.com/office/officeart/2005/8/layout/hierarchy2"/>
    <dgm:cxn modelId="{A03B90B2-563B-49AE-91DE-3FEA6BE59C41}" type="presOf" srcId="{F5866293-4438-410E-9004-1E47BC865993}" destId="{AD7392AE-0919-4D2F-B0D8-DB8B86E1098E}" srcOrd="1" destOrd="0" presId="urn:microsoft.com/office/officeart/2005/8/layout/hierarchy2"/>
    <dgm:cxn modelId="{760CC8C2-FF2E-421F-97D2-B3BF9371CC61}" type="presOf" srcId="{1E2F0B0B-C719-4B79-8990-4C7514663B88}" destId="{EC1245ED-1970-4989-A74F-DC154B2B3578}" srcOrd="0" destOrd="0" presId="urn:microsoft.com/office/officeart/2005/8/layout/hierarchy2"/>
    <dgm:cxn modelId="{553D315D-9A90-458A-AB27-9180BF61D5E8}" type="presOf" srcId="{0DDB2C37-953D-465D-9492-8F1100C129E8}" destId="{BC392D68-D088-40AC-81C3-AAB6823B6619}" srcOrd="1" destOrd="0" presId="urn:microsoft.com/office/officeart/2005/8/layout/hierarchy2"/>
    <dgm:cxn modelId="{44C0F9B5-DC6F-481A-A052-B6FBAD0BD28F}" srcId="{5CBA6778-DBF9-4415-806E-F66EAF5F8B6A}" destId="{543A1FD5-75F2-4C83-826E-42B4310973ED}" srcOrd="3" destOrd="0" parTransId="{2F65E4F5-C796-4F5A-BFA8-7D41D0A99757}" sibTransId="{8EEC0449-9749-41F9-B18A-EDF51D4077F0}"/>
    <dgm:cxn modelId="{FA83BFF8-C296-47FF-936D-907C9D62EA18}" type="presOf" srcId="{F3B1FDBB-F236-4FCC-A81D-18E969CD734C}" destId="{78F24E5C-885A-417E-B14F-9492ED84BE6C}" srcOrd="1" destOrd="0" presId="urn:microsoft.com/office/officeart/2005/8/layout/hierarchy2"/>
    <dgm:cxn modelId="{0A376660-409E-4162-A170-6A8381F5D90B}" srcId="{5CBA6778-DBF9-4415-806E-F66EAF5F8B6A}" destId="{79C78AB1-78D9-4F45-90BB-65933D990AEB}" srcOrd="4" destOrd="0" parTransId="{F3B1FDBB-F236-4FCC-A81D-18E969CD734C}" sibTransId="{DFE16225-F44C-4818-8587-712C653A1581}"/>
    <dgm:cxn modelId="{0872E158-95E6-434A-989B-BDFF38DB02CA}" type="presOf" srcId="{2F65E4F5-C796-4F5A-BFA8-7D41D0A99757}" destId="{6766BFC4-BA20-4FDD-8BAC-24A6EB6D7B1A}" srcOrd="1" destOrd="0" presId="urn:microsoft.com/office/officeart/2005/8/layout/hierarchy2"/>
    <dgm:cxn modelId="{B3ABBB51-6F96-42D3-8ACA-58E3787F8175}" type="presOf" srcId="{F32FD553-8342-4BF5-82A6-C9E5361D97C4}" destId="{7C20B203-C39E-4BF8-A0F3-793A622FBB28}" srcOrd="0" destOrd="0" presId="urn:microsoft.com/office/officeart/2005/8/layout/hierarchy2"/>
    <dgm:cxn modelId="{627C34D0-A9F1-46BF-A360-B607EA9E787A}" srcId="{5CBA6778-DBF9-4415-806E-F66EAF5F8B6A}" destId="{6314A33B-8F5D-4CBD-8DB6-33CFD31D24C1}" srcOrd="2" destOrd="0" parTransId="{0DDB2C37-953D-465D-9492-8F1100C129E8}" sibTransId="{BBA19AD8-8209-4292-8317-00526937C340}"/>
    <dgm:cxn modelId="{57C497AF-865C-40CA-9D5F-EB18B9243FBF}" type="presOf" srcId="{E147C3E2-FD67-4662-B892-574C66E717BF}" destId="{A8A142A6-B866-4CF9-B92E-E1C0AB323836}" srcOrd="0" destOrd="0" presId="urn:microsoft.com/office/officeart/2005/8/layout/hierarchy2"/>
    <dgm:cxn modelId="{E511FD1B-E0B5-4389-B2B4-0B4E306F527A}" type="presOf" srcId="{F23DD9D7-82C7-4412-830F-E07D89801F85}" destId="{9027B8AC-1246-4E56-9324-D71485BC635B}" srcOrd="0" destOrd="0" presId="urn:microsoft.com/office/officeart/2005/8/layout/hierarchy2"/>
    <dgm:cxn modelId="{17DE54EF-D0C7-4D11-8F33-7D85B772001C}" type="presParOf" srcId="{B3E253EA-561C-4D08-BF27-24004CE4BF8B}" destId="{A0CFD182-EAE2-45D0-952B-157D87002A36}" srcOrd="0" destOrd="0" presId="urn:microsoft.com/office/officeart/2005/8/layout/hierarchy2"/>
    <dgm:cxn modelId="{93600CE7-2012-4F3C-BF2B-49D695E42B38}" type="presParOf" srcId="{A0CFD182-EAE2-45D0-952B-157D87002A36}" destId="{A8A142A6-B866-4CF9-B92E-E1C0AB323836}" srcOrd="0" destOrd="0" presId="urn:microsoft.com/office/officeart/2005/8/layout/hierarchy2"/>
    <dgm:cxn modelId="{1004D3D8-3564-4F70-8DF6-8993038589B6}" type="presParOf" srcId="{A0CFD182-EAE2-45D0-952B-157D87002A36}" destId="{09EB8F13-7CED-44FE-9D6D-EEF5B85C513B}" srcOrd="1" destOrd="0" presId="urn:microsoft.com/office/officeart/2005/8/layout/hierarchy2"/>
    <dgm:cxn modelId="{ABCAEF17-F24A-4A84-86D1-36F788223E72}" type="presParOf" srcId="{09EB8F13-7CED-44FE-9D6D-EEF5B85C513B}" destId="{B9F89098-4FB5-42FE-8E93-DDA9FB2FCBCC}" srcOrd="0" destOrd="0" presId="urn:microsoft.com/office/officeart/2005/8/layout/hierarchy2"/>
    <dgm:cxn modelId="{434EAE3C-8733-43C4-BAFB-7F8A0106C632}" type="presParOf" srcId="{B9F89098-4FB5-42FE-8E93-DDA9FB2FCBCC}" destId="{AD7392AE-0919-4D2F-B0D8-DB8B86E1098E}" srcOrd="0" destOrd="0" presId="urn:microsoft.com/office/officeart/2005/8/layout/hierarchy2"/>
    <dgm:cxn modelId="{3AE384E2-9AF7-4440-AEA4-C9556BB9D17E}" type="presParOf" srcId="{09EB8F13-7CED-44FE-9D6D-EEF5B85C513B}" destId="{B106F8C0-DE8D-4D50-9F05-87C1F1E83B1A}" srcOrd="1" destOrd="0" presId="urn:microsoft.com/office/officeart/2005/8/layout/hierarchy2"/>
    <dgm:cxn modelId="{0FFDFC3E-369B-4FB1-AC49-9FAB24A3B94E}" type="presParOf" srcId="{B106F8C0-DE8D-4D50-9F05-87C1F1E83B1A}" destId="{5DFD7B4E-B3F9-4678-B589-CC8A61BFFB00}" srcOrd="0" destOrd="0" presId="urn:microsoft.com/office/officeart/2005/8/layout/hierarchy2"/>
    <dgm:cxn modelId="{BA04A0E9-1F57-48A9-8B01-73D1FD6A8163}" type="presParOf" srcId="{B106F8C0-DE8D-4D50-9F05-87C1F1E83B1A}" destId="{AA0FA9EC-01A7-4B0A-B612-8C1C361772C5}" srcOrd="1" destOrd="0" presId="urn:microsoft.com/office/officeart/2005/8/layout/hierarchy2"/>
    <dgm:cxn modelId="{8F3D9E87-5B12-4B0B-AC59-643471FEDD55}" type="presParOf" srcId="{AA0FA9EC-01A7-4B0A-B612-8C1C361772C5}" destId="{9027B8AC-1246-4E56-9324-D71485BC635B}" srcOrd="0" destOrd="0" presId="urn:microsoft.com/office/officeart/2005/8/layout/hierarchy2"/>
    <dgm:cxn modelId="{3B8EBA8D-17EB-44EA-92B0-0D47B4641B79}" type="presParOf" srcId="{9027B8AC-1246-4E56-9324-D71485BC635B}" destId="{5E1E09CD-752C-4920-BE3E-A6BB35E47E7D}" srcOrd="0" destOrd="0" presId="urn:microsoft.com/office/officeart/2005/8/layout/hierarchy2"/>
    <dgm:cxn modelId="{4F8ADEE6-0F4D-4509-8A47-22CB4322F41B}" type="presParOf" srcId="{AA0FA9EC-01A7-4B0A-B612-8C1C361772C5}" destId="{C9274E19-CC6C-4E2B-A3FF-04110526C0C7}" srcOrd="1" destOrd="0" presId="urn:microsoft.com/office/officeart/2005/8/layout/hierarchy2"/>
    <dgm:cxn modelId="{F28F8100-4BBA-4F04-8073-81741188E92B}" type="presParOf" srcId="{C9274E19-CC6C-4E2B-A3FF-04110526C0C7}" destId="{EC1245ED-1970-4989-A74F-DC154B2B3578}" srcOrd="0" destOrd="0" presId="urn:microsoft.com/office/officeart/2005/8/layout/hierarchy2"/>
    <dgm:cxn modelId="{3D9739EA-78BA-413A-972B-5E47A8322BAC}" type="presParOf" srcId="{C9274E19-CC6C-4E2B-A3FF-04110526C0C7}" destId="{3CD5B12C-CCB0-428B-A873-E4F7386967E2}" srcOrd="1" destOrd="0" presId="urn:microsoft.com/office/officeart/2005/8/layout/hierarchy2"/>
    <dgm:cxn modelId="{3C69282F-8D83-4107-A6B5-8C962D6B7E40}" type="presParOf" srcId="{AA0FA9EC-01A7-4B0A-B612-8C1C361772C5}" destId="{7C20B203-C39E-4BF8-A0F3-793A622FBB28}" srcOrd="2" destOrd="0" presId="urn:microsoft.com/office/officeart/2005/8/layout/hierarchy2"/>
    <dgm:cxn modelId="{92EEF52D-3063-42B5-B4A5-A2AB4DBE92AB}" type="presParOf" srcId="{7C20B203-C39E-4BF8-A0F3-793A622FBB28}" destId="{98EEA60D-C3F8-4750-903A-5B5F7B03E23E}" srcOrd="0" destOrd="0" presId="urn:microsoft.com/office/officeart/2005/8/layout/hierarchy2"/>
    <dgm:cxn modelId="{2676D7F6-3E89-4BC2-B1E3-86D04F5F9E66}" type="presParOf" srcId="{AA0FA9EC-01A7-4B0A-B612-8C1C361772C5}" destId="{550D4883-864A-4CDC-9052-607501EF5C99}" srcOrd="3" destOrd="0" presId="urn:microsoft.com/office/officeart/2005/8/layout/hierarchy2"/>
    <dgm:cxn modelId="{24777685-36B7-4163-871D-3C52D1C392CC}" type="presParOf" srcId="{550D4883-864A-4CDC-9052-607501EF5C99}" destId="{6D350C5E-20A1-430B-BDD0-4E72CA7D7D36}" srcOrd="0" destOrd="0" presId="urn:microsoft.com/office/officeart/2005/8/layout/hierarchy2"/>
    <dgm:cxn modelId="{4D20CA24-2990-4CB2-8FCE-C752EDCA41CF}" type="presParOf" srcId="{550D4883-864A-4CDC-9052-607501EF5C99}" destId="{1E6A6D2E-1B51-44B5-BDF6-421A63416445}" srcOrd="1" destOrd="0" presId="urn:microsoft.com/office/officeart/2005/8/layout/hierarchy2"/>
    <dgm:cxn modelId="{500D23D9-394A-49C1-BD4E-B4DDEAF75F75}" type="presParOf" srcId="{AA0FA9EC-01A7-4B0A-B612-8C1C361772C5}" destId="{F8BBE989-0126-47E2-9861-20B86B7028C7}" srcOrd="4" destOrd="0" presId="urn:microsoft.com/office/officeart/2005/8/layout/hierarchy2"/>
    <dgm:cxn modelId="{EAA87380-CA95-4602-AB35-EB8D001DE0F4}" type="presParOf" srcId="{F8BBE989-0126-47E2-9861-20B86B7028C7}" destId="{BC392D68-D088-40AC-81C3-AAB6823B6619}" srcOrd="0" destOrd="0" presId="urn:microsoft.com/office/officeart/2005/8/layout/hierarchy2"/>
    <dgm:cxn modelId="{45DBDEB0-014F-4712-9B0D-2262058FABE3}" type="presParOf" srcId="{AA0FA9EC-01A7-4B0A-B612-8C1C361772C5}" destId="{250947AF-ECD1-4872-9884-6113F7527997}" srcOrd="5" destOrd="0" presId="urn:microsoft.com/office/officeart/2005/8/layout/hierarchy2"/>
    <dgm:cxn modelId="{74E684F6-884B-4363-BB74-631002DA2D7F}" type="presParOf" srcId="{250947AF-ECD1-4872-9884-6113F7527997}" destId="{85AA2D63-63EE-44BE-AF15-81067AB01675}" srcOrd="0" destOrd="0" presId="urn:microsoft.com/office/officeart/2005/8/layout/hierarchy2"/>
    <dgm:cxn modelId="{79CC6FAC-8CAC-4CD8-8915-ED9B06DE34F4}" type="presParOf" srcId="{250947AF-ECD1-4872-9884-6113F7527997}" destId="{12B82551-C028-49A6-81C1-586BFD808FE7}" srcOrd="1" destOrd="0" presId="urn:microsoft.com/office/officeart/2005/8/layout/hierarchy2"/>
    <dgm:cxn modelId="{CCFF353F-3230-4230-876E-F6F2CE631B80}" type="presParOf" srcId="{AA0FA9EC-01A7-4B0A-B612-8C1C361772C5}" destId="{73298961-8387-4ADC-A046-12E039CAE9B8}" srcOrd="6" destOrd="0" presId="urn:microsoft.com/office/officeart/2005/8/layout/hierarchy2"/>
    <dgm:cxn modelId="{527D977F-CDC3-42F5-A7EC-4F4EE7494ADB}" type="presParOf" srcId="{73298961-8387-4ADC-A046-12E039CAE9B8}" destId="{6766BFC4-BA20-4FDD-8BAC-24A6EB6D7B1A}" srcOrd="0" destOrd="0" presId="urn:microsoft.com/office/officeart/2005/8/layout/hierarchy2"/>
    <dgm:cxn modelId="{9ABF4DA9-D5DF-4AB3-AE6F-545510727EC1}" type="presParOf" srcId="{AA0FA9EC-01A7-4B0A-B612-8C1C361772C5}" destId="{6B854F16-C48C-4435-B0E9-EAF77D67DBEC}" srcOrd="7" destOrd="0" presId="urn:microsoft.com/office/officeart/2005/8/layout/hierarchy2"/>
    <dgm:cxn modelId="{01FB39C5-7439-46BE-8CB2-0E786B97EAB1}" type="presParOf" srcId="{6B854F16-C48C-4435-B0E9-EAF77D67DBEC}" destId="{A40BC63F-792E-4788-B828-13F85C0EE8C9}" srcOrd="0" destOrd="0" presId="urn:microsoft.com/office/officeart/2005/8/layout/hierarchy2"/>
    <dgm:cxn modelId="{B88F1367-5E54-4D06-A89B-A8EB3C69D604}" type="presParOf" srcId="{6B854F16-C48C-4435-B0E9-EAF77D67DBEC}" destId="{AD63DCFE-9383-488A-A81A-FCF7404C8BE5}" srcOrd="1" destOrd="0" presId="urn:microsoft.com/office/officeart/2005/8/layout/hierarchy2"/>
    <dgm:cxn modelId="{16B6CC20-4637-4C7E-BD13-69190D1A7D71}" type="presParOf" srcId="{AA0FA9EC-01A7-4B0A-B612-8C1C361772C5}" destId="{A9085DC9-BFDD-48B7-8CF4-C824CB50EAA0}" srcOrd="8" destOrd="0" presId="urn:microsoft.com/office/officeart/2005/8/layout/hierarchy2"/>
    <dgm:cxn modelId="{D10EB62E-FD85-4507-8DAE-567D5E6778AE}" type="presParOf" srcId="{A9085DC9-BFDD-48B7-8CF4-C824CB50EAA0}" destId="{78F24E5C-885A-417E-B14F-9492ED84BE6C}" srcOrd="0" destOrd="0" presId="urn:microsoft.com/office/officeart/2005/8/layout/hierarchy2"/>
    <dgm:cxn modelId="{EFD603EE-5C09-4A79-AB9E-CBB8EDBB1314}" type="presParOf" srcId="{AA0FA9EC-01A7-4B0A-B612-8C1C361772C5}" destId="{4BAA1FFC-5F91-4260-9C70-9B359EC22585}" srcOrd="9" destOrd="0" presId="urn:microsoft.com/office/officeart/2005/8/layout/hierarchy2"/>
    <dgm:cxn modelId="{5113765D-360E-4365-98F1-486415B35FA3}" type="presParOf" srcId="{4BAA1FFC-5F91-4260-9C70-9B359EC22585}" destId="{CF048AC2-283E-49D5-87DD-699B531BD02E}" srcOrd="0" destOrd="0" presId="urn:microsoft.com/office/officeart/2005/8/layout/hierarchy2"/>
    <dgm:cxn modelId="{DC2E4B49-522F-4C16-88A2-22B1ADC416C7}" type="presParOf" srcId="{4BAA1FFC-5F91-4260-9C70-9B359EC22585}" destId="{E913267E-65E7-4BC0-9CCB-F223F5B1129B}" srcOrd="1" destOrd="0" presId="urn:microsoft.com/office/officeart/2005/8/layout/hierarchy2"/>
    <dgm:cxn modelId="{8123C1BC-603D-4212-BC83-D428B5C24E09}" type="presParOf" srcId="{AA0FA9EC-01A7-4B0A-B612-8C1C361772C5}" destId="{55A7F5A0-FBCA-4728-89F7-11B2681FEA84}" srcOrd="10" destOrd="0" presId="urn:microsoft.com/office/officeart/2005/8/layout/hierarchy2"/>
    <dgm:cxn modelId="{BCA98E15-0A79-4D78-A2E1-8644B1A6C648}" type="presParOf" srcId="{55A7F5A0-FBCA-4728-89F7-11B2681FEA84}" destId="{EA7F8E7C-581C-4F1C-9BD8-ACA32C0BEC1D}" srcOrd="0" destOrd="0" presId="urn:microsoft.com/office/officeart/2005/8/layout/hierarchy2"/>
    <dgm:cxn modelId="{75C70CC4-4F8E-495B-9884-54CF289EC468}" type="presParOf" srcId="{AA0FA9EC-01A7-4B0A-B612-8C1C361772C5}" destId="{A3BBA251-4ACF-4456-B809-460069F9500F}" srcOrd="11" destOrd="0" presId="urn:microsoft.com/office/officeart/2005/8/layout/hierarchy2"/>
    <dgm:cxn modelId="{5CFECFF6-F4AF-4EA0-AE47-B123B0E173E9}" type="presParOf" srcId="{A3BBA251-4ACF-4456-B809-460069F9500F}" destId="{6A88B1FD-0C23-430F-A009-3832B054F902}" srcOrd="0" destOrd="0" presId="urn:microsoft.com/office/officeart/2005/8/layout/hierarchy2"/>
    <dgm:cxn modelId="{8F07D394-DF91-4B1D-9EA6-D834D8C02A8E}" type="presParOf" srcId="{A3BBA251-4ACF-4456-B809-460069F9500F}" destId="{0E20CF35-D78D-4205-9133-B38ADA8659C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A19F16-B1C9-4652-9197-977BCEE1E2ED}" type="doc">
      <dgm:prSet loTypeId="urn:microsoft.com/office/officeart/2005/8/layout/cycle7" loCatId="cycle" qsTypeId="urn:microsoft.com/office/officeart/2005/8/quickstyle/simple3" qsCatId="simple" csTypeId="urn:microsoft.com/office/officeart/2005/8/colors/colorful1" csCatId="colorful" phldr="1"/>
      <dgm:spPr/>
      <dgm:t>
        <a:bodyPr/>
        <a:lstStyle/>
        <a:p>
          <a:endParaRPr lang="da-DK"/>
        </a:p>
      </dgm:t>
    </dgm:pt>
    <dgm:pt modelId="{54125D2C-850B-4E74-8BCB-C57621BCFA5D}">
      <dgm:prSet phldrT="[Tekst]" custT="1"/>
      <dgm:spPr/>
      <dgm:t>
        <a:bodyPr/>
        <a:lstStyle/>
        <a:p>
          <a:r>
            <a:rPr lang="da-DK" sz="1200" b="1" dirty="0" smtClean="0"/>
            <a:t>Dagligdags kompetencer</a:t>
          </a:r>
          <a:endParaRPr lang="da-DK" sz="1200" b="1" dirty="0"/>
        </a:p>
      </dgm:t>
    </dgm:pt>
    <dgm:pt modelId="{DF178602-24B2-4B9F-86CC-857CEDE7F586}" type="parTrans" cxnId="{ECAC2EA6-1699-4234-88FF-CBDF147A193D}">
      <dgm:prSet/>
      <dgm:spPr/>
      <dgm:t>
        <a:bodyPr/>
        <a:lstStyle/>
        <a:p>
          <a:endParaRPr lang="da-DK" sz="1200">
            <a:solidFill>
              <a:schemeClr val="tx1"/>
            </a:solidFill>
          </a:endParaRPr>
        </a:p>
      </dgm:t>
    </dgm:pt>
    <dgm:pt modelId="{D1BBB283-F273-4595-8F80-FE1112AC71F1}" type="sibTrans" cxnId="{ECAC2EA6-1699-4234-88FF-CBDF147A193D}">
      <dgm:prSet/>
      <dgm:spPr/>
      <dgm:t>
        <a:bodyPr/>
        <a:lstStyle/>
        <a:p>
          <a:endParaRPr lang="da-DK"/>
        </a:p>
      </dgm:t>
    </dgm:pt>
    <dgm:pt modelId="{C86E039F-38BD-4B2D-AD5E-55A2CD2D65D2}">
      <dgm:prSet phldrT="[Tekst]" custT="1"/>
      <dgm:spPr/>
      <dgm:t>
        <a:bodyPr/>
        <a:lstStyle/>
        <a:p>
          <a:r>
            <a:rPr lang="da-DK" sz="1200" b="1" dirty="0" smtClean="0"/>
            <a:t>Træning af psykologiske kompetencer </a:t>
          </a:r>
          <a:endParaRPr lang="da-DK" sz="1200" b="1" dirty="0"/>
        </a:p>
      </dgm:t>
    </dgm:pt>
    <dgm:pt modelId="{0EFC9B69-CBE3-43B2-BCAB-5C271642ACAF}" type="parTrans" cxnId="{42B567DF-C65C-406F-A40A-0B7B94234721}">
      <dgm:prSet/>
      <dgm:spPr/>
      <dgm:t>
        <a:bodyPr/>
        <a:lstStyle/>
        <a:p>
          <a:endParaRPr lang="da-DK" sz="1200">
            <a:solidFill>
              <a:schemeClr val="tx1"/>
            </a:solidFill>
          </a:endParaRPr>
        </a:p>
      </dgm:t>
    </dgm:pt>
    <dgm:pt modelId="{DEA1BB8D-F694-49CF-B865-98E7E5DAA270}" type="sibTrans" cxnId="{42B567DF-C65C-406F-A40A-0B7B94234721}">
      <dgm:prSet/>
      <dgm:spPr/>
      <dgm:t>
        <a:bodyPr/>
        <a:lstStyle/>
        <a:p>
          <a:endParaRPr lang="da-DK"/>
        </a:p>
      </dgm:t>
    </dgm:pt>
    <dgm:pt modelId="{E7AF234A-4F11-4E7F-A8B7-5D7EF63D97C9}">
      <dgm:prSet phldrT="[Tekst]" custT="1"/>
      <dgm:spPr/>
      <dgm:t>
        <a:bodyPr/>
        <a:lstStyle/>
        <a:p>
          <a:r>
            <a:rPr lang="da-DK" sz="1200" b="1" dirty="0" smtClean="0"/>
            <a:t>Træning af sociale kompetencer</a:t>
          </a:r>
          <a:endParaRPr lang="da-DK" sz="1200" b="1" dirty="0"/>
        </a:p>
      </dgm:t>
    </dgm:pt>
    <dgm:pt modelId="{8559CBF7-3B86-408B-A405-49BD394A9196}" type="parTrans" cxnId="{66285F8F-1E57-4E8F-9160-ECB4A836495C}">
      <dgm:prSet/>
      <dgm:spPr/>
      <dgm:t>
        <a:bodyPr/>
        <a:lstStyle/>
        <a:p>
          <a:endParaRPr lang="da-DK" sz="1200">
            <a:solidFill>
              <a:schemeClr val="tx1"/>
            </a:solidFill>
          </a:endParaRPr>
        </a:p>
      </dgm:t>
    </dgm:pt>
    <dgm:pt modelId="{1808692C-2E68-4294-A744-BD348803FA30}" type="sibTrans" cxnId="{66285F8F-1E57-4E8F-9160-ECB4A836495C}">
      <dgm:prSet/>
      <dgm:spPr/>
      <dgm:t>
        <a:bodyPr/>
        <a:lstStyle/>
        <a:p>
          <a:endParaRPr lang="da-DK"/>
        </a:p>
      </dgm:t>
    </dgm:pt>
    <dgm:pt modelId="{57C5BF11-1CB4-42DC-A868-ECD799A37395}">
      <dgm:prSet phldrT="[Tekst]" custT="1"/>
      <dgm:spPr/>
      <dgm:t>
        <a:bodyPr/>
        <a:lstStyle/>
        <a:p>
          <a:r>
            <a:rPr lang="da-DK" sz="1200" b="1" dirty="0" smtClean="0"/>
            <a:t>Uddannelse og beskæftigelse/økonomi og boligforhold</a:t>
          </a:r>
          <a:endParaRPr lang="da-DK" sz="1200" b="1" dirty="0"/>
        </a:p>
      </dgm:t>
    </dgm:pt>
    <dgm:pt modelId="{87F0E597-288F-435B-AA36-A8743C771BF9}" type="parTrans" cxnId="{A6201D10-67CC-4C32-A755-82A3164C9611}">
      <dgm:prSet/>
      <dgm:spPr/>
      <dgm:t>
        <a:bodyPr/>
        <a:lstStyle/>
        <a:p>
          <a:endParaRPr lang="da-DK" sz="1200">
            <a:solidFill>
              <a:schemeClr val="tx1"/>
            </a:solidFill>
          </a:endParaRPr>
        </a:p>
      </dgm:t>
    </dgm:pt>
    <dgm:pt modelId="{0356F7A4-462B-45A6-8A22-2E37CBE235CA}" type="sibTrans" cxnId="{A6201D10-67CC-4C32-A755-82A3164C9611}">
      <dgm:prSet/>
      <dgm:spPr/>
      <dgm:t>
        <a:bodyPr/>
        <a:lstStyle/>
        <a:p>
          <a:endParaRPr lang="da-DK"/>
        </a:p>
      </dgm:t>
    </dgm:pt>
    <dgm:pt modelId="{1B9D7701-EE34-4C1B-BB3A-585431BD0606}">
      <dgm:prSet phldrT="[Tekst]" custT="1"/>
      <dgm:spPr/>
      <dgm:t>
        <a:bodyPr/>
        <a:lstStyle/>
        <a:p>
          <a:r>
            <a:rPr lang="da-DK" sz="1100" b="1" dirty="0" smtClean="0"/>
            <a:t>Tilbagefalds-forebyggelsesplan</a:t>
          </a:r>
          <a:endParaRPr lang="da-DK" sz="1100" b="1" dirty="0"/>
        </a:p>
      </dgm:t>
    </dgm:pt>
    <dgm:pt modelId="{EAD6E445-0176-45F8-A537-ACB1F3290CBB}" type="parTrans" cxnId="{702CCAB9-F9AC-4D62-A56B-AD39336233CB}">
      <dgm:prSet/>
      <dgm:spPr/>
      <dgm:t>
        <a:bodyPr/>
        <a:lstStyle/>
        <a:p>
          <a:endParaRPr lang="da-DK" sz="1200">
            <a:solidFill>
              <a:schemeClr val="tx1"/>
            </a:solidFill>
          </a:endParaRPr>
        </a:p>
      </dgm:t>
    </dgm:pt>
    <dgm:pt modelId="{4D01B25E-9439-44B6-89FC-56E7E6F246CC}" type="sibTrans" cxnId="{702CCAB9-F9AC-4D62-A56B-AD39336233CB}">
      <dgm:prSet/>
      <dgm:spPr/>
      <dgm:t>
        <a:bodyPr/>
        <a:lstStyle/>
        <a:p>
          <a:endParaRPr lang="da-DK"/>
        </a:p>
      </dgm:t>
    </dgm:pt>
    <dgm:pt modelId="{998617B6-D9A1-4C64-9652-6F88A8A2119A}">
      <dgm:prSet custT="1"/>
      <dgm:spPr/>
      <dgm:t>
        <a:bodyPr/>
        <a:lstStyle/>
        <a:p>
          <a:r>
            <a:rPr lang="da-DK" sz="1200" b="1" dirty="0" smtClean="0"/>
            <a:t>Måltidsstøtte</a:t>
          </a:r>
          <a:endParaRPr lang="da-DK" sz="1200" b="1" dirty="0"/>
        </a:p>
      </dgm:t>
    </dgm:pt>
    <dgm:pt modelId="{037158B9-5C85-434E-A4C9-A7CC17FD49D3}" type="parTrans" cxnId="{29C06DD6-FBB2-4EB7-9C00-09D2EAAE9945}">
      <dgm:prSet/>
      <dgm:spPr/>
      <dgm:t>
        <a:bodyPr/>
        <a:lstStyle/>
        <a:p>
          <a:endParaRPr lang="da-DK" sz="1200">
            <a:solidFill>
              <a:schemeClr val="tx1"/>
            </a:solidFill>
          </a:endParaRPr>
        </a:p>
      </dgm:t>
    </dgm:pt>
    <dgm:pt modelId="{3E9C226D-7329-4410-880D-146F7EA803EC}" type="sibTrans" cxnId="{29C06DD6-FBB2-4EB7-9C00-09D2EAAE9945}">
      <dgm:prSet/>
      <dgm:spPr/>
      <dgm:t>
        <a:bodyPr/>
        <a:lstStyle/>
        <a:p>
          <a:endParaRPr lang="da-DK"/>
        </a:p>
      </dgm:t>
    </dgm:pt>
    <dgm:pt modelId="{3E4D0D04-870F-4442-961E-10E41A0AC14E}">
      <dgm:prSet custT="1"/>
      <dgm:spPr/>
      <dgm:t>
        <a:bodyPr/>
        <a:lstStyle/>
        <a:p>
          <a:r>
            <a:rPr lang="da-DK" sz="1200" b="1" dirty="0" smtClean="0"/>
            <a:t>Fritidsaktiviteter</a:t>
          </a:r>
          <a:endParaRPr lang="da-DK" sz="1200" b="1" dirty="0"/>
        </a:p>
      </dgm:t>
    </dgm:pt>
    <dgm:pt modelId="{4C2C77B6-2C44-448E-A713-CA0C7327C96A}" type="parTrans" cxnId="{F2D87ED3-C748-4179-8D2A-E2DC605F48EA}">
      <dgm:prSet/>
      <dgm:spPr/>
      <dgm:t>
        <a:bodyPr/>
        <a:lstStyle/>
        <a:p>
          <a:endParaRPr lang="da-DK" sz="1200">
            <a:solidFill>
              <a:schemeClr val="tx1"/>
            </a:solidFill>
          </a:endParaRPr>
        </a:p>
      </dgm:t>
    </dgm:pt>
    <dgm:pt modelId="{80C44759-3396-41A9-AED7-737778C76A71}" type="sibTrans" cxnId="{F2D87ED3-C748-4179-8D2A-E2DC605F48EA}">
      <dgm:prSet custT="1"/>
      <dgm:spPr/>
      <dgm:t>
        <a:bodyPr/>
        <a:lstStyle/>
        <a:p>
          <a:endParaRPr lang="da-DK" sz="1200">
            <a:solidFill>
              <a:schemeClr val="tx1"/>
            </a:solidFill>
          </a:endParaRPr>
        </a:p>
      </dgm:t>
    </dgm:pt>
    <dgm:pt modelId="{132BA94D-A27B-4E88-9C7A-8391FEE1FD94}">
      <dgm:prSet custT="1"/>
      <dgm:spPr/>
      <dgm:t>
        <a:bodyPr/>
        <a:lstStyle/>
        <a:p>
          <a:r>
            <a:rPr lang="da-DK" sz="1100" b="1" dirty="0" smtClean="0"/>
            <a:t>Forløbskoordinator-funktion</a:t>
          </a:r>
          <a:endParaRPr lang="da-DK" sz="1100" b="1" dirty="0"/>
        </a:p>
      </dgm:t>
    </dgm:pt>
    <dgm:pt modelId="{3B010060-1F3D-4B9B-885C-18BE3E78CCF2}" type="parTrans" cxnId="{26221F40-435B-46D1-BE32-2B2415EF0D58}">
      <dgm:prSet/>
      <dgm:spPr/>
      <dgm:t>
        <a:bodyPr/>
        <a:lstStyle/>
        <a:p>
          <a:endParaRPr lang="da-DK" sz="1200"/>
        </a:p>
      </dgm:t>
    </dgm:pt>
    <dgm:pt modelId="{EB7D2FF1-4427-427F-AED2-687098627547}" type="sibTrans" cxnId="{26221F40-435B-46D1-BE32-2B2415EF0D58}">
      <dgm:prSet/>
      <dgm:spPr/>
      <dgm:t>
        <a:bodyPr/>
        <a:lstStyle/>
        <a:p>
          <a:endParaRPr lang="da-DK"/>
        </a:p>
      </dgm:t>
    </dgm:pt>
    <dgm:pt modelId="{7B0016E6-D035-4EAF-BCEB-2E61088A26A9}">
      <dgm:prSet custT="1"/>
      <dgm:spPr/>
      <dgm:t>
        <a:bodyPr/>
        <a:lstStyle/>
        <a:p>
          <a:r>
            <a:rPr lang="da-DK" sz="1200" b="1" smtClean="0"/>
            <a:t>Akutplan</a:t>
          </a:r>
          <a:endParaRPr lang="da-DK" sz="1200" b="1" dirty="0"/>
        </a:p>
      </dgm:t>
    </dgm:pt>
    <dgm:pt modelId="{1CD03D2D-2FB6-42EE-AECE-34C9E68BFB9C}" type="parTrans" cxnId="{3554452A-75D3-48F6-B6A0-7E6DF628C40B}">
      <dgm:prSet/>
      <dgm:spPr/>
      <dgm:t>
        <a:bodyPr/>
        <a:lstStyle/>
        <a:p>
          <a:endParaRPr lang="da-DK" sz="1200"/>
        </a:p>
      </dgm:t>
    </dgm:pt>
    <dgm:pt modelId="{9F6586EA-4B42-409C-82BB-3F10B09AF8E7}" type="sibTrans" cxnId="{3554452A-75D3-48F6-B6A0-7E6DF628C40B}">
      <dgm:prSet/>
      <dgm:spPr/>
      <dgm:t>
        <a:bodyPr/>
        <a:lstStyle/>
        <a:p>
          <a:endParaRPr lang="da-DK" dirty="0"/>
        </a:p>
      </dgm:t>
    </dgm:pt>
    <dgm:pt modelId="{9C572C44-1B84-4F32-8365-9EA9F0D4F16C}">
      <dgm:prSet custT="1"/>
      <dgm:spPr/>
      <dgm:t>
        <a:bodyPr/>
        <a:lstStyle/>
        <a:p>
          <a:r>
            <a:rPr lang="da-DK" sz="1200" b="1" dirty="0" smtClean="0"/>
            <a:t>Koordineret indsatsplan</a:t>
          </a:r>
          <a:endParaRPr lang="da-DK" sz="1200" b="1" dirty="0"/>
        </a:p>
      </dgm:t>
    </dgm:pt>
    <dgm:pt modelId="{6542DFBC-9429-4857-A6A5-97EE1F5B4040}" type="parTrans" cxnId="{E0AF157C-3D4B-40C8-B060-DBDBBE1B528F}">
      <dgm:prSet/>
      <dgm:spPr/>
      <dgm:t>
        <a:bodyPr/>
        <a:lstStyle/>
        <a:p>
          <a:endParaRPr lang="da-DK" sz="1200"/>
        </a:p>
      </dgm:t>
    </dgm:pt>
    <dgm:pt modelId="{BFB363DE-6CE5-4DF8-94BF-54556D51D494}" type="sibTrans" cxnId="{E0AF157C-3D4B-40C8-B060-DBDBBE1B528F}">
      <dgm:prSet/>
      <dgm:spPr/>
      <dgm:t>
        <a:bodyPr/>
        <a:lstStyle/>
        <a:p>
          <a:endParaRPr lang="da-DK"/>
        </a:p>
      </dgm:t>
    </dgm:pt>
    <dgm:pt modelId="{C756D7CA-4522-438D-B9BB-8F10856F955E}" type="pres">
      <dgm:prSet presAssocID="{13A19F16-B1C9-4652-9197-977BCEE1E2ED}" presName="Name0" presStyleCnt="0">
        <dgm:presLayoutVars>
          <dgm:dir/>
          <dgm:resizeHandles val="exact"/>
        </dgm:presLayoutVars>
      </dgm:prSet>
      <dgm:spPr/>
      <dgm:t>
        <a:bodyPr/>
        <a:lstStyle/>
        <a:p>
          <a:endParaRPr lang="da-DK"/>
        </a:p>
      </dgm:t>
    </dgm:pt>
    <dgm:pt modelId="{5603153A-0E6C-4AD9-A0AE-01E653791735}" type="pres">
      <dgm:prSet presAssocID="{54125D2C-850B-4E74-8BCB-C57621BCFA5D}" presName="node" presStyleLbl="node1" presStyleIdx="0" presStyleCnt="10" custScaleX="117431" custRadScaleRad="106256" custRadScaleInc="753275">
        <dgm:presLayoutVars>
          <dgm:bulletEnabled val="1"/>
        </dgm:presLayoutVars>
      </dgm:prSet>
      <dgm:spPr/>
      <dgm:t>
        <a:bodyPr/>
        <a:lstStyle/>
        <a:p>
          <a:endParaRPr lang="da-DK"/>
        </a:p>
      </dgm:t>
    </dgm:pt>
    <dgm:pt modelId="{12FE651C-6B1A-431D-8E2E-F762599B46EA}" type="pres">
      <dgm:prSet presAssocID="{D1BBB283-F273-4595-8F80-FE1112AC71F1}" presName="sibTrans" presStyleLbl="sibTrans2D1" presStyleIdx="0" presStyleCnt="10" custLinFactX="100000" custLinFactY="400000" custLinFactNeighborX="114222" custLinFactNeighborY="445549"/>
      <dgm:spPr/>
      <dgm:t>
        <a:bodyPr/>
        <a:lstStyle/>
        <a:p>
          <a:endParaRPr lang="da-DK"/>
        </a:p>
      </dgm:t>
    </dgm:pt>
    <dgm:pt modelId="{046AAF68-C0C0-4889-9B6E-CCF48441CDAF}" type="pres">
      <dgm:prSet presAssocID="{D1BBB283-F273-4595-8F80-FE1112AC71F1}" presName="connectorText" presStyleLbl="sibTrans2D1" presStyleIdx="0" presStyleCnt="10"/>
      <dgm:spPr/>
      <dgm:t>
        <a:bodyPr/>
        <a:lstStyle/>
        <a:p>
          <a:endParaRPr lang="da-DK"/>
        </a:p>
      </dgm:t>
    </dgm:pt>
    <dgm:pt modelId="{57EA1BB0-32B2-4798-BFCD-831BD9BC4BA1}" type="pres">
      <dgm:prSet presAssocID="{C86E039F-38BD-4B2D-AD5E-55A2CD2D65D2}" presName="node" presStyleLbl="node1" presStyleIdx="1" presStyleCnt="10" custScaleX="113407" custScaleY="141209">
        <dgm:presLayoutVars>
          <dgm:bulletEnabled val="1"/>
        </dgm:presLayoutVars>
      </dgm:prSet>
      <dgm:spPr/>
      <dgm:t>
        <a:bodyPr/>
        <a:lstStyle/>
        <a:p>
          <a:endParaRPr lang="da-DK"/>
        </a:p>
      </dgm:t>
    </dgm:pt>
    <dgm:pt modelId="{72B9EF60-20C1-40BB-9C47-34CDC5D4EA13}" type="pres">
      <dgm:prSet presAssocID="{DEA1BB8D-F694-49CF-B865-98E7E5DAA270}" presName="sibTrans" presStyleLbl="sibTrans2D1" presStyleIdx="1" presStyleCnt="10"/>
      <dgm:spPr/>
      <dgm:t>
        <a:bodyPr/>
        <a:lstStyle/>
        <a:p>
          <a:endParaRPr lang="da-DK"/>
        </a:p>
      </dgm:t>
    </dgm:pt>
    <dgm:pt modelId="{06F08438-5D12-49F4-8D80-08C16F6FB933}" type="pres">
      <dgm:prSet presAssocID="{DEA1BB8D-F694-49CF-B865-98E7E5DAA270}" presName="connectorText" presStyleLbl="sibTrans2D1" presStyleIdx="1" presStyleCnt="10"/>
      <dgm:spPr/>
      <dgm:t>
        <a:bodyPr/>
        <a:lstStyle/>
        <a:p>
          <a:endParaRPr lang="da-DK"/>
        </a:p>
      </dgm:t>
    </dgm:pt>
    <dgm:pt modelId="{BF25F2A4-99C7-4445-8E6F-DFAB9CCE1FAB}" type="pres">
      <dgm:prSet presAssocID="{E7AF234A-4F11-4E7F-A8B7-5D7EF63D97C9}" presName="node" presStyleLbl="node1" presStyleIdx="2" presStyleCnt="10" custScaleX="114000" custScaleY="144387">
        <dgm:presLayoutVars>
          <dgm:bulletEnabled val="1"/>
        </dgm:presLayoutVars>
      </dgm:prSet>
      <dgm:spPr/>
      <dgm:t>
        <a:bodyPr/>
        <a:lstStyle/>
        <a:p>
          <a:endParaRPr lang="da-DK"/>
        </a:p>
      </dgm:t>
    </dgm:pt>
    <dgm:pt modelId="{11D501B8-AEA9-488A-96BF-87F7699FA4C0}" type="pres">
      <dgm:prSet presAssocID="{1808692C-2E68-4294-A744-BD348803FA30}" presName="sibTrans" presStyleLbl="sibTrans2D1" presStyleIdx="2" presStyleCnt="10"/>
      <dgm:spPr/>
      <dgm:t>
        <a:bodyPr/>
        <a:lstStyle/>
        <a:p>
          <a:endParaRPr lang="da-DK"/>
        </a:p>
      </dgm:t>
    </dgm:pt>
    <dgm:pt modelId="{CF976053-F4E9-4F7D-A51A-5C499F20074C}" type="pres">
      <dgm:prSet presAssocID="{1808692C-2E68-4294-A744-BD348803FA30}" presName="connectorText" presStyleLbl="sibTrans2D1" presStyleIdx="2" presStyleCnt="10"/>
      <dgm:spPr/>
      <dgm:t>
        <a:bodyPr/>
        <a:lstStyle/>
        <a:p>
          <a:endParaRPr lang="da-DK"/>
        </a:p>
      </dgm:t>
    </dgm:pt>
    <dgm:pt modelId="{35BDD685-9E80-4D75-B487-DCDC1D1EBC1A}" type="pres">
      <dgm:prSet presAssocID="{57C5BF11-1CB4-42DC-A868-ECD799A37395}" presName="node" presStyleLbl="node1" presStyleIdx="3" presStyleCnt="10" custScaleX="170039" custScaleY="202800" custRadScaleRad="95295" custRadScaleInc="-23601">
        <dgm:presLayoutVars>
          <dgm:bulletEnabled val="1"/>
        </dgm:presLayoutVars>
      </dgm:prSet>
      <dgm:spPr/>
      <dgm:t>
        <a:bodyPr/>
        <a:lstStyle/>
        <a:p>
          <a:endParaRPr lang="da-DK"/>
        </a:p>
      </dgm:t>
    </dgm:pt>
    <dgm:pt modelId="{4B5A79A0-8FE4-4E44-93E3-9989CFA52E2C}" type="pres">
      <dgm:prSet presAssocID="{0356F7A4-462B-45A6-8A22-2E37CBE235CA}" presName="sibTrans" presStyleLbl="sibTrans2D1" presStyleIdx="3" presStyleCnt="10" custLinFactX="-96620" custLinFactY="-300000" custLinFactNeighborX="-100000" custLinFactNeighborY="-361501"/>
      <dgm:spPr/>
      <dgm:t>
        <a:bodyPr/>
        <a:lstStyle/>
        <a:p>
          <a:endParaRPr lang="da-DK"/>
        </a:p>
      </dgm:t>
    </dgm:pt>
    <dgm:pt modelId="{8DF73763-9B4A-47F2-86FB-B5778149DB63}" type="pres">
      <dgm:prSet presAssocID="{0356F7A4-462B-45A6-8A22-2E37CBE235CA}" presName="connectorText" presStyleLbl="sibTrans2D1" presStyleIdx="3" presStyleCnt="10"/>
      <dgm:spPr/>
      <dgm:t>
        <a:bodyPr/>
        <a:lstStyle/>
        <a:p>
          <a:endParaRPr lang="da-DK"/>
        </a:p>
      </dgm:t>
    </dgm:pt>
    <dgm:pt modelId="{39EBDD3A-B42E-4485-A776-080CD560CD76}" type="pres">
      <dgm:prSet presAssocID="{1B9D7701-EE34-4C1B-BB3A-585431BD0606}" presName="node" presStyleLbl="node1" presStyleIdx="4" presStyleCnt="10" custScaleX="138061" custScaleY="115736" custRadScaleRad="94589" custRadScaleInc="-807220">
        <dgm:presLayoutVars>
          <dgm:bulletEnabled val="1"/>
        </dgm:presLayoutVars>
      </dgm:prSet>
      <dgm:spPr/>
      <dgm:t>
        <a:bodyPr/>
        <a:lstStyle/>
        <a:p>
          <a:endParaRPr lang="da-DK"/>
        </a:p>
      </dgm:t>
    </dgm:pt>
    <dgm:pt modelId="{8B6446A9-6847-4963-BFE7-413C425DCD56}" type="pres">
      <dgm:prSet presAssocID="{4D01B25E-9439-44B6-89FC-56E7E6F246CC}" presName="sibTrans" presStyleLbl="sibTrans2D1" presStyleIdx="4" presStyleCnt="10" custAng="3787840" custScaleX="120367" custScaleY="110068" custLinFactX="300000" custLinFactY="700000" custLinFactNeighborX="326266" custLinFactNeighborY="756705"/>
      <dgm:spPr/>
      <dgm:t>
        <a:bodyPr/>
        <a:lstStyle/>
        <a:p>
          <a:endParaRPr lang="da-DK"/>
        </a:p>
      </dgm:t>
    </dgm:pt>
    <dgm:pt modelId="{6518B501-D36B-4D27-9573-CA17949E5532}" type="pres">
      <dgm:prSet presAssocID="{4D01B25E-9439-44B6-89FC-56E7E6F246CC}" presName="connectorText" presStyleLbl="sibTrans2D1" presStyleIdx="4" presStyleCnt="10"/>
      <dgm:spPr/>
      <dgm:t>
        <a:bodyPr/>
        <a:lstStyle/>
        <a:p>
          <a:endParaRPr lang="da-DK"/>
        </a:p>
      </dgm:t>
    </dgm:pt>
    <dgm:pt modelId="{E52C3AE8-475C-49AA-A587-2A60B3974E48}" type="pres">
      <dgm:prSet presAssocID="{3E4D0D04-870F-4442-961E-10E41A0AC14E}" presName="node" presStyleLbl="node1" presStyleIdx="5" presStyleCnt="10" custScaleX="141446">
        <dgm:presLayoutVars>
          <dgm:bulletEnabled val="1"/>
        </dgm:presLayoutVars>
      </dgm:prSet>
      <dgm:spPr/>
      <dgm:t>
        <a:bodyPr/>
        <a:lstStyle/>
        <a:p>
          <a:endParaRPr lang="da-DK"/>
        </a:p>
      </dgm:t>
    </dgm:pt>
    <dgm:pt modelId="{10949F4F-4A68-4F90-A825-79046EB92F0D}" type="pres">
      <dgm:prSet presAssocID="{80C44759-3396-41A9-AED7-737778C76A71}" presName="sibTrans" presStyleLbl="sibTrans2D1" presStyleIdx="5" presStyleCnt="10"/>
      <dgm:spPr/>
      <dgm:t>
        <a:bodyPr/>
        <a:lstStyle/>
        <a:p>
          <a:endParaRPr lang="da-DK"/>
        </a:p>
      </dgm:t>
    </dgm:pt>
    <dgm:pt modelId="{53016156-6EA4-40F5-9056-7EFBB17FC32B}" type="pres">
      <dgm:prSet presAssocID="{80C44759-3396-41A9-AED7-737778C76A71}" presName="connectorText" presStyleLbl="sibTrans2D1" presStyleIdx="5" presStyleCnt="10"/>
      <dgm:spPr/>
      <dgm:t>
        <a:bodyPr/>
        <a:lstStyle/>
        <a:p>
          <a:endParaRPr lang="da-DK"/>
        </a:p>
      </dgm:t>
    </dgm:pt>
    <dgm:pt modelId="{5C7809FB-DC13-4D38-B01A-B7FFBE26030F}" type="pres">
      <dgm:prSet presAssocID="{998617B6-D9A1-4C64-9652-6F88A8A2119A}" presName="node" presStyleLbl="node1" presStyleIdx="6" presStyleCnt="10" custScaleX="136945">
        <dgm:presLayoutVars>
          <dgm:bulletEnabled val="1"/>
        </dgm:presLayoutVars>
      </dgm:prSet>
      <dgm:spPr/>
      <dgm:t>
        <a:bodyPr/>
        <a:lstStyle/>
        <a:p>
          <a:endParaRPr lang="da-DK"/>
        </a:p>
      </dgm:t>
    </dgm:pt>
    <dgm:pt modelId="{3DB90D43-C805-479C-B13F-A7A68DDF99E8}" type="pres">
      <dgm:prSet presAssocID="{3E9C226D-7329-4410-880D-146F7EA803EC}" presName="sibTrans" presStyleLbl="sibTrans2D1" presStyleIdx="6" presStyleCnt="10"/>
      <dgm:spPr/>
      <dgm:t>
        <a:bodyPr/>
        <a:lstStyle/>
        <a:p>
          <a:endParaRPr lang="da-DK"/>
        </a:p>
      </dgm:t>
    </dgm:pt>
    <dgm:pt modelId="{62CD5772-19B6-4D67-AF32-F61C3375358F}" type="pres">
      <dgm:prSet presAssocID="{3E9C226D-7329-4410-880D-146F7EA803EC}" presName="connectorText" presStyleLbl="sibTrans2D1" presStyleIdx="6" presStyleCnt="10"/>
      <dgm:spPr/>
      <dgm:t>
        <a:bodyPr/>
        <a:lstStyle/>
        <a:p>
          <a:endParaRPr lang="da-DK"/>
        </a:p>
      </dgm:t>
    </dgm:pt>
    <dgm:pt modelId="{514BF36B-3B9B-4D6B-BC3F-C6A4B04AC2B0}" type="pres">
      <dgm:prSet presAssocID="{132BA94D-A27B-4E88-9C7A-8391FEE1FD94}" presName="node" presStyleLbl="node1" presStyleIdx="7" presStyleCnt="10" custScaleX="146047">
        <dgm:presLayoutVars>
          <dgm:bulletEnabled val="1"/>
        </dgm:presLayoutVars>
      </dgm:prSet>
      <dgm:spPr/>
      <dgm:t>
        <a:bodyPr/>
        <a:lstStyle/>
        <a:p>
          <a:endParaRPr lang="da-DK"/>
        </a:p>
      </dgm:t>
    </dgm:pt>
    <dgm:pt modelId="{12264B83-BB90-4632-A814-B29D2EE7FE62}" type="pres">
      <dgm:prSet presAssocID="{EB7D2FF1-4427-427F-AED2-687098627547}" presName="sibTrans" presStyleLbl="sibTrans2D1" presStyleIdx="7" presStyleCnt="10" custLinFactX="-9972" custLinFactY="100000" custLinFactNeighborX="-100000" custLinFactNeighborY="130715"/>
      <dgm:spPr/>
      <dgm:t>
        <a:bodyPr/>
        <a:lstStyle/>
        <a:p>
          <a:endParaRPr lang="da-DK"/>
        </a:p>
      </dgm:t>
    </dgm:pt>
    <dgm:pt modelId="{9B03E005-7978-4EF4-9F12-73A59D669F79}" type="pres">
      <dgm:prSet presAssocID="{EB7D2FF1-4427-427F-AED2-687098627547}" presName="connectorText" presStyleLbl="sibTrans2D1" presStyleIdx="7" presStyleCnt="10"/>
      <dgm:spPr/>
      <dgm:t>
        <a:bodyPr/>
        <a:lstStyle/>
        <a:p>
          <a:endParaRPr lang="da-DK"/>
        </a:p>
      </dgm:t>
    </dgm:pt>
    <dgm:pt modelId="{24D30B40-5C99-4B3D-BBC8-9B9EE500F88F}" type="pres">
      <dgm:prSet presAssocID="{7B0016E6-D035-4EAF-BCEB-2E61088A26A9}" presName="node" presStyleLbl="node1" presStyleIdx="8" presStyleCnt="10" custScaleX="133331" custScaleY="120561" custRadScaleRad="98979" custRadScaleInc="164699">
        <dgm:presLayoutVars>
          <dgm:bulletEnabled val="1"/>
        </dgm:presLayoutVars>
      </dgm:prSet>
      <dgm:spPr/>
      <dgm:t>
        <a:bodyPr/>
        <a:lstStyle/>
        <a:p>
          <a:endParaRPr lang="da-DK"/>
        </a:p>
      </dgm:t>
    </dgm:pt>
    <dgm:pt modelId="{FB2ED6A1-A068-43DE-961C-4DCF58DFE7E8}" type="pres">
      <dgm:prSet presAssocID="{9F6586EA-4B42-409C-82BB-3F10B09AF8E7}" presName="sibTrans" presStyleLbl="sibTrans2D1" presStyleIdx="8" presStyleCnt="10" custLinFactNeighborX="46047" custLinFactNeighborY="-18871"/>
      <dgm:spPr/>
      <dgm:t>
        <a:bodyPr/>
        <a:lstStyle/>
        <a:p>
          <a:endParaRPr lang="da-DK"/>
        </a:p>
      </dgm:t>
    </dgm:pt>
    <dgm:pt modelId="{8CC0E2C5-073A-466D-9D57-A0BD9EDF97BD}" type="pres">
      <dgm:prSet presAssocID="{9F6586EA-4B42-409C-82BB-3F10B09AF8E7}" presName="connectorText" presStyleLbl="sibTrans2D1" presStyleIdx="8" presStyleCnt="10"/>
      <dgm:spPr/>
      <dgm:t>
        <a:bodyPr/>
        <a:lstStyle/>
        <a:p>
          <a:endParaRPr lang="da-DK"/>
        </a:p>
      </dgm:t>
    </dgm:pt>
    <dgm:pt modelId="{EEB22809-0AD4-40C0-816E-53170557EDA3}" type="pres">
      <dgm:prSet presAssocID="{9C572C44-1B84-4F32-8365-9EA9F0D4F16C}" presName="node" presStyleLbl="node1" presStyleIdx="9" presStyleCnt="10" custScaleX="127632" custScaleY="103767" custRadScaleRad="104093" custRadScaleInc="-208878">
        <dgm:presLayoutVars>
          <dgm:bulletEnabled val="1"/>
        </dgm:presLayoutVars>
      </dgm:prSet>
      <dgm:spPr/>
      <dgm:t>
        <a:bodyPr/>
        <a:lstStyle/>
        <a:p>
          <a:endParaRPr lang="da-DK"/>
        </a:p>
      </dgm:t>
    </dgm:pt>
    <dgm:pt modelId="{D4433302-6EAC-4E80-9425-21EB79D023A3}" type="pres">
      <dgm:prSet presAssocID="{BFB363DE-6CE5-4DF8-94BF-54556D51D494}" presName="sibTrans" presStyleLbl="sibTrans2D1" presStyleIdx="9" presStyleCnt="10" custAng="6543035" custScaleX="148005" custScaleY="91426" custLinFactX="-110542" custLinFactY="-800000" custLinFactNeighborX="-200000" custLinFactNeighborY="-886109"/>
      <dgm:spPr/>
      <dgm:t>
        <a:bodyPr/>
        <a:lstStyle/>
        <a:p>
          <a:endParaRPr lang="da-DK"/>
        </a:p>
      </dgm:t>
    </dgm:pt>
    <dgm:pt modelId="{A5A01B60-F142-495D-B4EC-407BB26B1394}" type="pres">
      <dgm:prSet presAssocID="{BFB363DE-6CE5-4DF8-94BF-54556D51D494}" presName="connectorText" presStyleLbl="sibTrans2D1" presStyleIdx="9" presStyleCnt="10"/>
      <dgm:spPr/>
      <dgm:t>
        <a:bodyPr/>
        <a:lstStyle/>
        <a:p>
          <a:endParaRPr lang="da-DK"/>
        </a:p>
      </dgm:t>
    </dgm:pt>
  </dgm:ptLst>
  <dgm:cxnLst>
    <dgm:cxn modelId="{66285F8F-1E57-4E8F-9160-ECB4A836495C}" srcId="{13A19F16-B1C9-4652-9197-977BCEE1E2ED}" destId="{E7AF234A-4F11-4E7F-A8B7-5D7EF63D97C9}" srcOrd="2" destOrd="0" parTransId="{8559CBF7-3B86-408B-A405-49BD394A9196}" sibTransId="{1808692C-2E68-4294-A744-BD348803FA30}"/>
    <dgm:cxn modelId="{BE1DF184-A89C-4DE6-8A64-899672526AC5}" type="presOf" srcId="{3E4D0D04-870F-4442-961E-10E41A0AC14E}" destId="{E52C3AE8-475C-49AA-A587-2A60B3974E48}" srcOrd="0" destOrd="0" presId="urn:microsoft.com/office/officeart/2005/8/layout/cycle7"/>
    <dgm:cxn modelId="{3554452A-75D3-48F6-B6A0-7E6DF628C40B}" srcId="{13A19F16-B1C9-4652-9197-977BCEE1E2ED}" destId="{7B0016E6-D035-4EAF-BCEB-2E61088A26A9}" srcOrd="8" destOrd="0" parTransId="{1CD03D2D-2FB6-42EE-AECE-34C9E68BFB9C}" sibTransId="{9F6586EA-4B42-409C-82BB-3F10B09AF8E7}"/>
    <dgm:cxn modelId="{6AEF4E52-52F7-4CA5-B5F8-4C6D1A1502A7}" type="presOf" srcId="{0356F7A4-462B-45A6-8A22-2E37CBE235CA}" destId="{4B5A79A0-8FE4-4E44-93E3-9989CFA52E2C}" srcOrd="0" destOrd="0" presId="urn:microsoft.com/office/officeart/2005/8/layout/cycle7"/>
    <dgm:cxn modelId="{67EE5B95-0877-4755-B761-992F99B249C9}" type="presOf" srcId="{80C44759-3396-41A9-AED7-737778C76A71}" destId="{10949F4F-4A68-4F90-A825-79046EB92F0D}" srcOrd="0" destOrd="0" presId="urn:microsoft.com/office/officeart/2005/8/layout/cycle7"/>
    <dgm:cxn modelId="{D2EA2D2C-0547-41B0-8D73-093F5A5749EA}" type="presOf" srcId="{BFB363DE-6CE5-4DF8-94BF-54556D51D494}" destId="{A5A01B60-F142-495D-B4EC-407BB26B1394}" srcOrd="1" destOrd="0" presId="urn:microsoft.com/office/officeart/2005/8/layout/cycle7"/>
    <dgm:cxn modelId="{4F02B1EE-FBEB-47C5-809F-11032D4F527D}" type="presOf" srcId="{54125D2C-850B-4E74-8BCB-C57621BCFA5D}" destId="{5603153A-0E6C-4AD9-A0AE-01E653791735}" srcOrd="0" destOrd="0" presId="urn:microsoft.com/office/officeart/2005/8/layout/cycle7"/>
    <dgm:cxn modelId="{E51A9FD1-AEE3-4FF7-A978-16A3D359CFC8}" type="presOf" srcId="{D1BBB283-F273-4595-8F80-FE1112AC71F1}" destId="{12FE651C-6B1A-431D-8E2E-F762599B46EA}" srcOrd="0" destOrd="0" presId="urn:microsoft.com/office/officeart/2005/8/layout/cycle7"/>
    <dgm:cxn modelId="{57A3FC88-586D-461A-B872-0D1FBA4F69AE}" type="presOf" srcId="{1808692C-2E68-4294-A744-BD348803FA30}" destId="{CF976053-F4E9-4F7D-A51A-5C499F20074C}" srcOrd="1" destOrd="0" presId="urn:microsoft.com/office/officeart/2005/8/layout/cycle7"/>
    <dgm:cxn modelId="{2129A84F-8543-4B6D-B4DE-93887A18C5A0}" type="presOf" srcId="{9F6586EA-4B42-409C-82BB-3F10B09AF8E7}" destId="{FB2ED6A1-A068-43DE-961C-4DCF58DFE7E8}" srcOrd="0" destOrd="0" presId="urn:microsoft.com/office/officeart/2005/8/layout/cycle7"/>
    <dgm:cxn modelId="{ECAC2EA6-1699-4234-88FF-CBDF147A193D}" srcId="{13A19F16-B1C9-4652-9197-977BCEE1E2ED}" destId="{54125D2C-850B-4E74-8BCB-C57621BCFA5D}" srcOrd="0" destOrd="0" parTransId="{DF178602-24B2-4B9F-86CC-857CEDE7F586}" sibTransId="{D1BBB283-F273-4595-8F80-FE1112AC71F1}"/>
    <dgm:cxn modelId="{C7483A47-06F7-4423-8AD5-87CB87CB0F0E}" type="presOf" srcId="{13A19F16-B1C9-4652-9197-977BCEE1E2ED}" destId="{C756D7CA-4522-438D-B9BB-8F10856F955E}" srcOrd="0" destOrd="0" presId="urn:microsoft.com/office/officeart/2005/8/layout/cycle7"/>
    <dgm:cxn modelId="{99CED258-B3D8-4594-8815-47AB6C784EF9}" type="presOf" srcId="{3E9C226D-7329-4410-880D-146F7EA803EC}" destId="{62CD5772-19B6-4D67-AF32-F61C3375358F}" srcOrd="1" destOrd="0" presId="urn:microsoft.com/office/officeart/2005/8/layout/cycle7"/>
    <dgm:cxn modelId="{0914139A-EB61-4944-B156-2D8E1C3B6FF7}" type="presOf" srcId="{57C5BF11-1CB4-42DC-A868-ECD799A37395}" destId="{35BDD685-9E80-4D75-B487-DCDC1D1EBC1A}" srcOrd="0" destOrd="0" presId="urn:microsoft.com/office/officeart/2005/8/layout/cycle7"/>
    <dgm:cxn modelId="{76D0EFCC-EAFC-4F01-A7FB-18C24722FC7D}" type="presOf" srcId="{3E9C226D-7329-4410-880D-146F7EA803EC}" destId="{3DB90D43-C805-479C-B13F-A7A68DDF99E8}" srcOrd="0" destOrd="0" presId="urn:microsoft.com/office/officeart/2005/8/layout/cycle7"/>
    <dgm:cxn modelId="{A6201D10-67CC-4C32-A755-82A3164C9611}" srcId="{13A19F16-B1C9-4652-9197-977BCEE1E2ED}" destId="{57C5BF11-1CB4-42DC-A868-ECD799A37395}" srcOrd="3" destOrd="0" parTransId="{87F0E597-288F-435B-AA36-A8743C771BF9}" sibTransId="{0356F7A4-462B-45A6-8A22-2E37CBE235CA}"/>
    <dgm:cxn modelId="{142C7BA3-25A6-4D8C-8547-640530888BD7}" type="presOf" srcId="{0356F7A4-462B-45A6-8A22-2E37CBE235CA}" destId="{8DF73763-9B4A-47F2-86FB-B5778149DB63}" srcOrd="1" destOrd="0" presId="urn:microsoft.com/office/officeart/2005/8/layout/cycle7"/>
    <dgm:cxn modelId="{0A15EC9E-7DF0-44C8-A5F5-3492DC214BFB}" type="presOf" srcId="{9C572C44-1B84-4F32-8365-9EA9F0D4F16C}" destId="{EEB22809-0AD4-40C0-816E-53170557EDA3}" srcOrd="0" destOrd="0" presId="urn:microsoft.com/office/officeart/2005/8/layout/cycle7"/>
    <dgm:cxn modelId="{019CD681-8A50-41A5-B872-55239497AD22}" type="presOf" srcId="{9F6586EA-4B42-409C-82BB-3F10B09AF8E7}" destId="{8CC0E2C5-073A-466D-9D57-A0BD9EDF97BD}" srcOrd="1" destOrd="0" presId="urn:microsoft.com/office/officeart/2005/8/layout/cycle7"/>
    <dgm:cxn modelId="{2110D9CD-16A2-4A15-A06B-F56EAC64E136}" type="presOf" srcId="{998617B6-D9A1-4C64-9652-6F88A8A2119A}" destId="{5C7809FB-DC13-4D38-B01A-B7FFBE26030F}" srcOrd="0" destOrd="0" presId="urn:microsoft.com/office/officeart/2005/8/layout/cycle7"/>
    <dgm:cxn modelId="{6ED75450-CC17-4F91-8BED-5A07E6B10FAF}" type="presOf" srcId="{DEA1BB8D-F694-49CF-B865-98E7E5DAA270}" destId="{72B9EF60-20C1-40BB-9C47-34CDC5D4EA13}" srcOrd="0" destOrd="0" presId="urn:microsoft.com/office/officeart/2005/8/layout/cycle7"/>
    <dgm:cxn modelId="{702CCAB9-F9AC-4D62-A56B-AD39336233CB}" srcId="{13A19F16-B1C9-4652-9197-977BCEE1E2ED}" destId="{1B9D7701-EE34-4C1B-BB3A-585431BD0606}" srcOrd="4" destOrd="0" parTransId="{EAD6E445-0176-45F8-A537-ACB1F3290CBB}" sibTransId="{4D01B25E-9439-44B6-89FC-56E7E6F246CC}"/>
    <dgm:cxn modelId="{EF6F9E83-7470-4D85-A9BE-BB1E7F93E8DC}" type="presOf" srcId="{EB7D2FF1-4427-427F-AED2-687098627547}" destId="{9B03E005-7978-4EF4-9F12-73A59D669F79}" srcOrd="1" destOrd="0" presId="urn:microsoft.com/office/officeart/2005/8/layout/cycle7"/>
    <dgm:cxn modelId="{E0AF157C-3D4B-40C8-B060-DBDBBE1B528F}" srcId="{13A19F16-B1C9-4652-9197-977BCEE1E2ED}" destId="{9C572C44-1B84-4F32-8365-9EA9F0D4F16C}" srcOrd="9" destOrd="0" parTransId="{6542DFBC-9429-4857-A6A5-97EE1F5B4040}" sibTransId="{BFB363DE-6CE5-4DF8-94BF-54556D51D494}"/>
    <dgm:cxn modelId="{8996DA54-B877-46F1-B0CE-FF7A11DDC5CA}" type="presOf" srcId="{D1BBB283-F273-4595-8F80-FE1112AC71F1}" destId="{046AAF68-C0C0-4889-9B6E-CCF48441CDAF}" srcOrd="1" destOrd="0" presId="urn:microsoft.com/office/officeart/2005/8/layout/cycle7"/>
    <dgm:cxn modelId="{42B567DF-C65C-406F-A40A-0B7B94234721}" srcId="{13A19F16-B1C9-4652-9197-977BCEE1E2ED}" destId="{C86E039F-38BD-4B2D-AD5E-55A2CD2D65D2}" srcOrd="1" destOrd="0" parTransId="{0EFC9B69-CBE3-43B2-BCAB-5C271642ACAF}" sibTransId="{DEA1BB8D-F694-49CF-B865-98E7E5DAA270}"/>
    <dgm:cxn modelId="{380FACC4-8978-46A7-97FF-3DE5CC177E9A}" type="presOf" srcId="{1808692C-2E68-4294-A744-BD348803FA30}" destId="{11D501B8-AEA9-488A-96BF-87F7699FA4C0}" srcOrd="0" destOrd="0" presId="urn:microsoft.com/office/officeart/2005/8/layout/cycle7"/>
    <dgm:cxn modelId="{12658643-E5A4-4CFB-B75D-110A1792B7F3}" type="presOf" srcId="{C86E039F-38BD-4B2D-AD5E-55A2CD2D65D2}" destId="{57EA1BB0-32B2-4798-BFCD-831BD9BC4BA1}" srcOrd="0" destOrd="0" presId="urn:microsoft.com/office/officeart/2005/8/layout/cycle7"/>
    <dgm:cxn modelId="{4869B56E-E69F-4187-BD9C-ED3094157F9A}" type="presOf" srcId="{132BA94D-A27B-4E88-9C7A-8391FEE1FD94}" destId="{514BF36B-3B9B-4D6B-BC3F-C6A4B04AC2B0}" srcOrd="0" destOrd="0" presId="urn:microsoft.com/office/officeart/2005/8/layout/cycle7"/>
    <dgm:cxn modelId="{EE2CF4B9-3065-4691-9EB3-C6833E71CF1E}" type="presOf" srcId="{E7AF234A-4F11-4E7F-A8B7-5D7EF63D97C9}" destId="{BF25F2A4-99C7-4445-8E6F-DFAB9CCE1FAB}" srcOrd="0" destOrd="0" presId="urn:microsoft.com/office/officeart/2005/8/layout/cycle7"/>
    <dgm:cxn modelId="{019F7AED-24BF-4D7D-8206-022DB35AD6B4}" type="presOf" srcId="{EB7D2FF1-4427-427F-AED2-687098627547}" destId="{12264B83-BB90-4632-A814-B29D2EE7FE62}" srcOrd="0" destOrd="0" presId="urn:microsoft.com/office/officeart/2005/8/layout/cycle7"/>
    <dgm:cxn modelId="{AF23F769-C651-4F7F-AB27-DEDFCE7DEDF8}" type="presOf" srcId="{4D01B25E-9439-44B6-89FC-56E7E6F246CC}" destId="{8B6446A9-6847-4963-BFE7-413C425DCD56}" srcOrd="0" destOrd="0" presId="urn:microsoft.com/office/officeart/2005/8/layout/cycle7"/>
    <dgm:cxn modelId="{83C955D6-3A98-4B9D-BD6E-4960D14C1DF5}" type="presOf" srcId="{DEA1BB8D-F694-49CF-B865-98E7E5DAA270}" destId="{06F08438-5D12-49F4-8D80-08C16F6FB933}" srcOrd="1" destOrd="0" presId="urn:microsoft.com/office/officeart/2005/8/layout/cycle7"/>
    <dgm:cxn modelId="{26221F40-435B-46D1-BE32-2B2415EF0D58}" srcId="{13A19F16-B1C9-4652-9197-977BCEE1E2ED}" destId="{132BA94D-A27B-4E88-9C7A-8391FEE1FD94}" srcOrd="7" destOrd="0" parTransId="{3B010060-1F3D-4B9B-885C-18BE3E78CCF2}" sibTransId="{EB7D2FF1-4427-427F-AED2-687098627547}"/>
    <dgm:cxn modelId="{F2D87ED3-C748-4179-8D2A-E2DC605F48EA}" srcId="{13A19F16-B1C9-4652-9197-977BCEE1E2ED}" destId="{3E4D0D04-870F-4442-961E-10E41A0AC14E}" srcOrd="5" destOrd="0" parTransId="{4C2C77B6-2C44-448E-A713-CA0C7327C96A}" sibTransId="{80C44759-3396-41A9-AED7-737778C76A71}"/>
    <dgm:cxn modelId="{4C2C85E0-4AF3-426E-9A36-A2241B528C04}" type="presOf" srcId="{4D01B25E-9439-44B6-89FC-56E7E6F246CC}" destId="{6518B501-D36B-4D27-9573-CA17949E5532}" srcOrd="1" destOrd="0" presId="urn:microsoft.com/office/officeart/2005/8/layout/cycle7"/>
    <dgm:cxn modelId="{503E7A6E-4B0F-48B0-89B9-E1A46604FAF3}" type="presOf" srcId="{BFB363DE-6CE5-4DF8-94BF-54556D51D494}" destId="{D4433302-6EAC-4E80-9425-21EB79D023A3}" srcOrd="0" destOrd="0" presId="urn:microsoft.com/office/officeart/2005/8/layout/cycle7"/>
    <dgm:cxn modelId="{29C06DD6-FBB2-4EB7-9C00-09D2EAAE9945}" srcId="{13A19F16-B1C9-4652-9197-977BCEE1E2ED}" destId="{998617B6-D9A1-4C64-9652-6F88A8A2119A}" srcOrd="6" destOrd="0" parTransId="{037158B9-5C85-434E-A4C9-A7CC17FD49D3}" sibTransId="{3E9C226D-7329-4410-880D-146F7EA803EC}"/>
    <dgm:cxn modelId="{E77B3F31-030F-436D-8CAC-121BBE92A6C7}" type="presOf" srcId="{80C44759-3396-41A9-AED7-737778C76A71}" destId="{53016156-6EA4-40F5-9056-7EFBB17FC32B}" srcOrd="1" destOrd="0" presId="urn:microsoft.com/office/officeart/2005/8/layout/cycle7"/>
    <dgm:cxn modelId="{5EA402C3-A79F-4D13-B93F-2BA9CE534C0B}" type="presOf" srcId="{1B9D7701-EE34-4C1B-BB3A-585431BD0606}" destId="{39EBDD3A-B42E-4485-A776-080CD560CD76}" srcOrd="0" destOrd="0" presId="urn:microsoft.com/office/officeart/2005/8/layout/cycle7"/>
    <dgm:cxn modelId="{DBF31251-BA81-4F8D-AED4-0592BCC414E8}" type="presOf" srcId="{7B0016E6-D035-4EAF-BCEB-2E61088A26A9}" destId="{24D30B40-5C99-4B3D-BBC8-9B9EE500F88F}" srcOrd="0" destOrd="0" presId="urn:microsoft.com/office/officeart/2005/8/layout/cycle7"/>
    <dgm:cxn modelId="{E98EB4D4-2C51-4DFA-BC6D-36972BCC1A57}" type="presParOf" srcId="{C756D7CA-4522-438D-B9BB-8F10856F955E}" destId="{5603153A-0E6C-4AD9-A0AE-01E653791735}" srcOrd="0" destOrd="0" presId="urn:microsoft.com/office/officeart/2005/8/layout/cycle7"/>
    <dgm:cxn modelId="{529819E9-A664-4223-AA98-FC1D1F2AFF7B}" type="presParOf" srcId="{C756D7CA-4522-438D-B9BB-8F10856F955E}" destId="{12FE651C-6B1A-431D-8E2E-F762599B46EA}" srcOrd="1" destOrd="0" presId="urn:microsoft.com/office/officeart/2005/8/layout/cycle7"/>
    <dgm:cxn modelId="{7596375F-A1FB-447E-8C90-DB8052115883}" type="presParOf" srcId="{12FE651C-6B1A-431D-8E2E-F762599B46EA}" destId="{046AAF68-C0C0-4889-9B6E-CCF48441CDAF}" srcOrd="0" destOrd="0" presId="urn:microsoft.com/office/officeart/2005/8/layout/cycle7"/>
    <dgm:cxn modelId="{00813B86-A5B7-476E-92DB-D12693EAE6C4}" type="presParOf" srcId="{C756D7CA-4522-438D-B9BB-8F10856F955E}" destId="{57EA1BB0-32B2-4798-BFCD-831BD9BC4BA1}" srcOrd="2" destOrd="0" presId="urn:microsoft.com/office/officeart/2005/8/layout/cycle7"/>
    <dgm:cxn modelId="{A7A36A9D-021C-4B64-AEED-464EB6457E6C}" type="presParOf" srcId="{C756D7CA-4522-438D-B9BB-8F10856F955E}" destId="{72B9EF60-20C1-40BB-9C47-34CDC5D4EA13}" srcOrd="3" destOrd="0" presId="urn:microsoft.com/office/officeart/2005/8/layout/cycle7"/>
    <dgm:cxn modelId="{383BC024-6B4D-4A54-84F4-3318251CAC7E}" type="presParOf" srcId="{72B9EF60-20C1-40BB-9C47-34CDC5D4EA13}" destId="{06F08438-5D12-49F4-8D80-08C16F6FB933}" srcOrd="0" destOrd="0" presId="urn:microsoft.com/office/officeart/2005/8/layout/cycle7"/>
    <dgm:cxn modelId="{84535E90-0E9A-416C-A0F7-EBD110B71798}" type="presParOf" srcId="{C756D7CA-4522-438D-B9BB-8F10856F955E}" destId="{BF25F2A4-99C7-4445-8E6F-DFAB9CCE1FAB}" srcOrd="4" destOrd="0" presId="urn:microsoft.com/office/officeart/2005/8/layout/cycle7"/>
    <dgm:cxn modelId="{C44FAD0B-1052-4C68-B9CE-23A7106826B5}" type="presParOf" srcId="{C756D7CA-4522-438D-B9BB-8F10856F955E}" destId="{11D501B8-AEA9-488A-96BF-87F7699FA4C0}" srcOrd="5" destOrd="0" presId="urn:microsoft.com/office/officeart/2005/8/layout/cycle7"/>
    <dgm:cxn modelId="{FA3400EB-1597-4CED-876F-12AB34F51660}" type="presParOf" srcId="{11D501B8-AEA9-488A-96BF-87F7699FA4C0}" destId="{CF976053-F4E9-4F7D-A51A-5C499F20074C}" srcOrd="0" destOrd="0" presId="urn:microsoft.com/office/officeart/2005/8/layout/cycle7"/>
    <dgm:cxn modelId="{30A3B973-CE4D-488C-B68A-8643E3F4D4A8}" type="presParOf" srcId="{C756D7CA-4522-438D-B9BB-8F10856F955E}" destId="{35BDD685-9E80-4D75-B487-DCDC1D1EBC1A}" srcOrd="6" destOrd="0" presId="urn:microsoft.com/office/officeart/2005/8/layout/cycle7"/>
    <dgm:cxn modelId="{1B936C5F-26D7-43E4-8233-9CAE00055AA7}" type="presParOf" srcId="{C756D7CA-4522-438D-B9BB-8F10856F955E}" destId="{4B5A79A0-8FE4-4E44-93E3-9989CFA52E2C}" srcOrd="7" destOrd="0" presId="urn:microsoft.com/office/officeart/2005/8/layout/cycle7"/>
    <dgm:cxn modelId="{F899B0FF-3131-433E-A69B-95D9B704E5A8}" type="presParOf" srcId="{4B5A79A0-8FE4-4E44-93E3-9989CFA52E2C}" destId="{8DF73763-9B4A-47F2-86FB-B5778149DB63}" srcOrd="0" destOrd="0" presId="urn:microsoft.com/office/officeart/2005/8/layout/cycle7"/>
    <dgm:cxn modelId="{3E2DFD88-48DE-4FEB-BF8A-1A3C9B24D9F2}" type="presParOf" srcId="{C756D7CA-4522-438D-B9BB-8F10856F955E}" destId="{39EBDD3A-B42E-4485-A776-080CD560CD76}" srcOrd="8" destOrd="0" presId="urn:microsoft.com/office/officeart/2005/8/layout/cycle7"/>
    <dgm:cxn modelId="{38E3DAE5-7694-463E-92BD-25100FE63CF7}" type="presParOf" srcId="{C756D7CA-4522-438D-B9BB-8F10856F955E}" destId="{8B6446A9-6847-4963-BFE7-413C425DCD56}" srcOrd="9" destOrd="0" presId="urn:microsoft.com/office/officeart/2005/8/layout/cycle7"/>
    <dgm:cxn modelId="{C1406795-1C0B-4A2D-9D5E-3C864F447E01}" type="presParOf" srcId="{8B6446A9-6847-4963-BFE7-413C425DCD56}" destId="{6518B501-D36B-4D27-9573-CA17949E5532}" srcOrd="0" destOrd="0" presId="urn:microsoft.com/office/officeart/2005/8/layout/cycle7"/>
    <dgm:cxn modelId="{C92DBDA6-ED02-4A3C-9ACA-C7EE5884EBB8}" type="presParOf" srcId="{C756D7CA-4522-438D-B9BB-8F10856F955E}" destId="{E52C3AE8-475C-49AA-A587-2A60B3974E48}" srcOrd="10" destOrd="0" presId="urn:microsoft.com/office/officeart/2005/8/layout/cycle7"/>
    <dgm:cxn modelId="{C43A454E-103E-4554-ADE1-0ABC6AD8B1DA}" type="presParOf" srcId="{C756D7CA-4522-438D-B9BB-8F10856F955E}" destId="{10949F4F-4A68-4F90-A825-79046EB92F0D}" srcOrd="11" destOrd="0" presId="urn:microsoft.com/office/officeart/2005/8/layout/cycle7"/>
    <dgm:cxn modelId="{C22C9A15-F37E-408A-9ABB-CA90BB3B49AD}" type="presParOf" srcId="{10949F4F-4A68-4F90-A825-79046EB92F0D}" destId="{53016156-6EA4-40F5-9056-7EFBB17FC32B}" srcOrd="0" destOrd="0" presId="urn:microsoft.com/office/officeart/2005/8/layout/cycle7"/>
    <dgm:cxn modelId="{434695EA-9D2D-487A-A4DB-476DF47968B1}" type="presParOf" srcId="{C756D7CA-4522-438D-B9BB-8F10856F955E}" destId="{5C7809FB-DC13-4D38-B01A-B7FFBE26030F}" srcOrd="12" destOrd="0" presId="urn:microsoft.com/office/officeart/2005/8/layout/cycle7"/>
    <dgm:cxn modelId="{DB7DB652-7FFF-4A8B-838F-9FE56B1F1568}" type="presParOf" srcId="{C756D7CA-4522-438D-B9BB-8F10856F955E}" destId="{3DB90D43-C805-479C-B13F-A7A68DDF99E8}" srcOrd="13" destOrd="0" presId="urn:microsoft.com/office/officeart/2005/8/layout/cycle7"/>
    <dgm:cxn modelId="{0C71CBC9-CF36-45FA-83AF-249E966F2D02}" type="presParOf" srcId="{3DB90D43-C805-479C-B13F-A7A68DDF99E8}" destId="{62CD5772-19B6-4D67-AF32-F61C3375358F}" srcOrd="0" destOrd="0" presId="urn:microsoft.com/office/officeart/2005/8/layout/cycle7"/>
    <dgm:cxn modelId="{64FF01E5-F462-497F-B01F-C488261F7400}" type="presParOf" srcId="{C756D7CA-4522-438D-B9BB-8F10856F955E}" destId="{514BF36B-3B9B-4D6B-BC3F-C6A4B04AC2B0}" srcOrd="14" destOrd="0" presId="urn:microsoft.com/office/officeart/2005/8/layout/cycle7"/>
    <dgm:cxn modelId="{4C618AC3-E95F-4462-B44B-62BD45353EE6}" type="presParOf" srcId="{C756D7CA-4522-438D-B9BB-8F10856F955E}" destId="{12264B83-BB90-4632-A814-B29D2EE7FE62}" srcOrd="15" destOrd="0" presId="urn:microsoft.com/office/officeart/2005/8/layout/cycle7"/>
    <dgm:cxn modelId="{D176E307-7547-48FE-98E5-84837B84FFFF}" type="presParOf" srcId="{12264B83-BB90-4632-A814-B29D2EE7FE62}" destId="{9B03E005-7978-4EF4-9F12-73A59D669F79}" srcOrd="0" destOrd="0" presId="urn:microsoft.com/office/officeart/2005/8/layout/cycle7"/>
    <dgm:cxn modelId="{C7A65B33-F31E-4D1D-BBD7-83429EF72F11}" type="presParOf" srcId="{C756D7CA-4522-438D-B9BB-8F10856F955E}" destId="{24D30B40-5C99-4B3D-BBC8-9B9EE500F88F}" srcOrd="16" destOrd="0" presId="urn:microsoft.com/office/officeart/2005/8/layout/cycle7"/>
    <dgm:cxn modelId="{8FDAF4F9-A309-495D-A72B-5E5EAE3F63F8}" type="presParOf" srcId="{C756D7CA-4522-438D-B9BB-8F10856F955E}" destId="{FB2ED6A1-A068-43DE-961C-4DCF58DFE7E8}" srcOrd="17" destOrd="0" presId="urn:microsoft.com/office/officeart/2005/8/layout/cycle7"/>
    <dgm:cxn modelId="{287F5E91-929E-43E9-9FD3-E1486EC2D38F}" type="presParOf" srcId="{FB2ED6A1-A068-43DE-961C-4DCF58DFE7E8}" destId="{8CC0E2C5-073A-466D-9D57-A0BD9EDF97BD}" srcOrd="0" destOrd="0" presId="urn:microsoft.com/office/officeart/2005/8/layout/cycle7"/>
    <dgm:cxn modelId="{9B962129-1329-4D75-9ECB-B5891D944C37}" type="presParOf" srcId="{C756D7CA-4522-438D-B9BB-8F10856F955E}" destId="{EEB22809-0AD4-40C0-816E-53170557EDA3}" srcOrd="18" destOrd="0" presId="urn:microsoft.com/office/officeart/2005/8/layout/cycle7"/>
    <dgm:cxn modelId="{7FB39564-49DE-4C33-B215-5335386FDDA0}" type="presParOf" srcId="{C756D7CA-4522-438D-B9BB-8F10856F955E}" destId="{D4433302-6EAC-4E80-9425-21EB79D023A3}" srcOrd="19" destOrd="0" presId="urn:microsoft.com/office/officeart/2005/8/layout/cycle7"/>
    <dgm:cxn modelId="{BCAC9BBD-F054-4A3A-A4CF-3C7252A91A38}" type="presParOf" srcId="{D4433302-6EAC-4E80-9425-21EB79D023A3}" destId="{A5A01B60-F142-495D-B4EC-407BB26B1394}"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02695-13FF-4A0F-B4ED-2CABF5F82197}">
      <dsp:nvSpPr>
        <dsp:cNvPr id="0" name=""/>
        <dsp:cNvSpPr/>
      </dsp:nvSpPr>
      <dsp:spPr>
        <a:xfrm>
          <a:off x="3329449" y="423056"/>
          <a:ext cx="3483947" cy="1209929"/>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AF1D05-59B9-4DB4-B241-C19D4479DBE2}">
      <dsp:nvSpPr>
        <dsp:cNvPr id="0" name=""/>
        <dsp:cNvSpPr/>
      </dsp:nvSpPr>
      <dsp:spPr>
        <a:xfrm>
          <a:off x="4700619" y="3577505"/>
          <a:ext cx="675183" cy="432117"/>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E6D078-CA38-474A-922C-6278B6CCFFA9}">
      <dsp:nvSpPr>
        <dsp:cNvPr id="0" name=""/>
        <dsp:cNvSpPr/>
      </dsp:nvSpPr>
      <dsp:spPr>
        <a:xfrm>
          <a:off x="3402196" y="3833669"/>
          <a:ext cx="3240881" cy="605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da-DK" sz="2200" kern="1200" dirty="0" smtClean="0"/>
            <a:t>AKIT</a:t>
          </a:r>
          <a:endParaRPr lang="da-DK" sz="2200" kern="1200" dirty="0"/>
        </a:p>
      </dsp:txBody>
      <dsp:txXfrm>
        <a:off x="3402196" y="3833669"/>
        <a:ext cx="3240881" cy="605793"/>
      </dsp:txXfrm>
    </dsp:sp>
    <dsp:sp modelId="{B7DD093A-8A48-471A-B0F8-A4FAEA5BF4A2}">
      <dsp:nvSpPr>
        <dsp:cNvPr id="0" name=""/>
        <dsp:cNvSpPr/>
      </dsp:nvSpPr>
      <dsp:spPr>
        <a:xfrm>
          <a:off x="3916372" y="1667523"/>
          <a:ext cx="2296682" cy="191390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a-DK" sz="1400" kern="1200" dirty="0" smtClean="0"/>
            <a:t>Tilbagefalds-</a:t>
          </a:r>
          <a:r>
            <a:rPr lang="da-DK" sz="1400" kern="1200" dirty="0" err="1" smtClean="0"/>
            <a:t>forbyggelse</a:t>
          </a:r>
          <a:r>
            <a:rPr lang="da-DK" sz="1400" kern="1200" dirty="0" smtClean="0"/>
            <a:t> plan</a:t>
          </a:r>
          <a:endParaRPr lang="da-DK" sz="1400" kern="1200" dirty="0"/>
        </a:p>
      </dsp:txBody>
      <dsp:txXfrm>
        <a:off x="4252713" y="1947807"/>
        <a:ext cx="1624000" cy="1353334"/>
      </dsp:txXfrm>
    </dsp:sp>
    <dsp:sp modelId="{001341E0-CA4A-4B4F-8585-A68D563DEA71}">
      <dsp:nvSpPr>
        <dsp:cNvPr id="0" name=""/>
        <dsp:cNvSpPr/>
      </dsp:nvSpPr>
      <dsp:spPr>
        <a:xfrm>
          <a:off x="3009315" y="442491"/>
          <a:ext cx="2296682" cy="191390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a-DK" sz="1400" kern="1200" dirty="0" smtClean="0"/>
            <a:t>Koordineret indsatsplan</a:t>
          </a:r>
          <a:endParaRPr lang="da-DK" sz="1400" kern="1200" dirty="0"/>
        </a:p>
      </dsp:txBody>
      <dsp:txXfrm>
        <a:off x="3345656" y="722775"/>
        <a:ext cx="1624000" cy="1353334"/>
      </dsp:txXfrm>
    </dsp:sp>
    <dsp:sp modelId="{8BC53302-8346-4359-A3EE-A8B0A31142CC}">
      <dsp:nvSpPr>
        <dsp:cNvPr id="0" name=""/>
        <dsp:cNvSpPr/>
      </dsp:nvSpPr>
      <dsp:spPr>
        <a:xfrm>
          <a:off x="4700620" y="364944"/>
          <a:ext cx="2296682" cy="191390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a-DK" sz="1400" kern="1200" dirty="0" smtClean="0"/>
            <a:t>Akutplan</a:t>
          </a:r>
          <a:endParaRPr lang="da-DK" sz="1400" kern="1200" dirty="0"/>
        </a:p>
      </dsp:txBody>
      <dsp:txXfrm>
        <a:off x="5036961" y="645228"/>
        <a:ext cx="1624000" cy="1353334"/>
      </dsp:txXfrm>
    </dsp:sp>
    <dsp:sp modelId="{7D61FCE8-7EDC-414D-989A-A26BFB19934C}">
      <dsp:nvSpPr>
        <dsp:cNvPr id="0" name=""/>
        <dsp:cNvSpPr/>
      </dsp:nvSpPr>
      <dsp:spPr>
        <a:xfrm>
          <a:off x="1946474" y="108846"/>
          <a:ext cx="5898630" cy="3810429"/>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A142A6-B866-4CF9-B92E-E1C0AB323836}">
      <dsp:nvSpPr>
        <dsp:cNvPr id="0" name=""/>
        <dsp:cNvSpPr/>
      </dsp:nvSpPr>
      <dsp:spPr>
        <a:xfrm>
          <a:off x="2647430" y="1840930"/>
          <a:ext cx="1278628" cy="6393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da-DK" sz="900" kern="1200" dirty="0" smtClean="0"/>
            <a:t>Forløbskoordinator</a:t>
          </a:r>
          <a:endParaRPr lang="da-DK" sz="900" kern="1200" dirty="0"/>
        </a:p>
      </dsp:txBody>
      <dsp:txXfrm>
        <a:off x="2666155" y="1859655"/>
        <a:ext cx="1241178" cy="601864"/>
      </dsp:txXfrm>
    </dsp:sp>
    <dsp:sp modelId="{B9F89098-4FB5-42FE-8E93-DDA9FB2FCBCC}">
      <dsp:nvSpPr>
        <dsp:cNvPr id="0" name=""/>
        <dsp:cNvSpPr/>
      </dsp:nvSpPr>
      <dsp:spPr>
        <a:xfrm>
          <a:off x="3926058" y="2147272"/>
          <a:ext cx="511451" cy="26630"/>
        </a:xfrm>
        <a:custGeom>
          <a:avLst/>
          <a:gdLst/>
          <a:ahLst/>
          <a:cxnLst/>
          <a:rect l="0" t="0" r="0" b="0"/>
          <a:pathLst>
            <a:path>
              <a:moveTo>
                <a:pt x="0" y="13315"/>
              </a:moveTo>
              <a:lnTo>
                <a:pt x="511451" y="133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a-DK" sz="500" kern="1200"/>
        </a:p>
      </dsp:txBody>
      <dsp:txXfrm>
        <a:off x="4168998" y="2147801"/>
        <a:ext cx="25572" cy="25572"/>
      </dsp:txXfrm>
    </dsp:sp>
    <dsp:sp modelId="{5DFD7B4E-B3F9-4678-B589-CC8A61BFFB00}">
      <dsp:nvSpPr>
        <dsp:cNvPr id="0" name=""/>
        <dsp:cNvSpPr/>
      </dsp:nvSpPr>
      <dsp:spPr>
        <a:xfrm>
          <a:off x="4437510" y="1840930"/>
          <a:ext cx="1278628" cy="6393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da-DK" sz="900" kern="1200" dirty="0" smtClean="0"/>
            <a:t>AKIT</a:t>
          </a:r>
          <a:endParaRPr lang="da-DK" sz="900" kern="1200" dirty="0"/>
        </a:p>
      </dsp:txBody>
      <dsp:txXfrm>
        <a:off x="4456235" y="1859655"/>
        <a:ext cx="1241178" cy="601864"/>
      </dsp:txXfrm>
    </dsp:sp>
    <dsp:sp modelId="{9027B8AC-1246-4E56-9324-D71485BC635B}">
      <dsp:nvSpPr>
        <dsp:cNvPr id="0" name=""/>
        <dsp:cNvSpPr/>
      </dsp:nvSpPr>
      <dsp:spPr>
        <a:xfrm rot="17132988">
          <a:off x="5017934" y="1228257"/>
          <a:ext cx="1907861" cy="26630"/>
        </a:xfrm>
        <a:custGeom>
          <a:avLst/>
          <a:gdLst/>
          <a:ahLst/>
          <a:cxnLst/>
          <a:rect l="0" t="0" r="0" b="0"/>
          <a:pathLst>
            <a:path>
              <a:moveTo>
                <a:pt x="0" y="13315"/>
              </a:moveTo>
              <a:lnTo>
                <a:pt x="1907861" y="133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da-DK" sz="700" kern="1200"/>
        </a:p>
      </dsp:txBody>
      <dsp:txXfrm>
        <a:off x="5924168" y="1193876"/>
        <a:ext cx="95393" cy="95393"/>
      </dsp:txXfrm>
    </dsp:sp>
    <dsp:sp modelId="{EC1245ED-1970-4989-A74F-DC154B2B3578}">
      <dsp:nvSpPr>
        <dsp:cNvPr id="0" name=""/>
        <dsp:cNvSpPr/>
      </dsp:nvSpPr>
      <dsp:spPr>
        <a:xfrm>
          <a:off x="6227591" y="2901"/>
          <a:ext cx="1278628" cy="6393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da-DK" sz="900" kern="1200" dirty="0" smtClean="0"/>
            <a:t>Job/</a:t>
          </a:r>
          <a:r>
            <a:rPr lang="da-DK" sz="900" kern="1200" dirty="0" err="1" smtClean="0"/>
            <a:t>Udd</a:t>
          </a:r>
          <a:r>
            <a:rPr lang="da-DK" sz="900" kern="1200" dirty="0" smtClean="0"/>
            <a:t>/Bolig/Økonomi</a:t>
          </a:r>
          <a:endParaRPr lang="da-DK" sz="900" kern="1200" dirty="0"/>
        </a:p>
      </dsp:txBody>
      <dsp:txXfrm>
        <a:off x="6246316" y="21626"/>
        <a:ext cx="1241178" cy="601864"/>
      </dsp:txXfrm>
    </dsp:sp>
    <dsp:sp modelId="{7C20B203-C39E-4BF8-A0F3-793A622FBB28}">
      <dsp:nvSpPr>
        <dsp:cNvPr id="0" name=""/>
        <dsp:cNvSpPr/>
      </dsp:nvSpPr>
      <dsp:spPr>
        <a:xfrm rot="17692822">
          <a:off x="5364043" y="1595863"/>
          <a:ext cx="1215643" cy="26630"/>
        </a:xfrm>
        <a:custGeom>
          <a:avLst/>
          <a:gdLst/>
          <a:ahLst/>
          <a:cxnLst/>
          <a:rect l="0" t="0" r="0" b="0"/>
          <a:pathLst>
            <a:path>
              <a:moveTo>
                <a:pt x="0" y="13315"/>
              </a:moveTo>
              <a:lnTo>
                <a:pt x="1215643" y="133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a-DK" sz="500" kern="1200"/>
        </a:p>
      </dsp:txBody>
      <dsp:txXfrm>
        <a:off x="5941474" y="1578787"/>
        <a:ext cx="60782" cy="60782"/>
      </dsp:txXfrm>
    </dsp:sp>
    <dsp:sp modelId="{6D350C5E-20A1-430B-BDD0-4E72CA7D7D36}">
      <dsp:nvSpPr>
        <dsp:cNvPr id="0" name=""/>
        <dsp:cNvSpPr/>
      </dsp:nvSpPr>
      <dsp:spPr>
        <a:xfrm>
          <a:off x="6227591" y="738112"/>
          <a:ext cx="1278628" cy="6393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da-DK" sz="900" kern="1200" dirty="0" smtClean="0"/>
            <a:t>Fritidsaktiviteter</a:t>
          </a:r>
          <a:endParaRPr lang="da-DK" sz="900" kern="1200" dirty="0"/>
        </a:p>
      </dsp:txBody>
      <dsp:txXfrm>
        <a:off x="6246316" y="756837"/>
        <a:ext cx="1241178" cy="601864"/>
      </dsp:txXfrm>
    </dsp:sp>
    <dsp:sp modelId="{F8BBE989-0126-47E2-9861-20B86B7028C7}">
      <dsp:nvSpPr>
        <dsp:cNvPr id="0" name=""/>
        <dsp:cNvSpPr/>
      </dsp:nvSpPr>
      <dsp:spPr>
        <a:xfrm rot="19457599">
          <a:off x="5656937" y="1963469"/>
          <a:ext cx="629854" cy="26630"/>
        </a:xfrm>
        <a:custGeom>
          <a:avLst/>
          <a:gdLst/>
          <a:ahLst/>
          <a:cxnLst/>
          <a:rect l="0" t="0" r="0" b="0"/>
          <a:pathLst>
            <a:path>
              <a:moveTo>
                <a:pt x="0" y="13315"/>
              </a:moveTo>
              <a:lnTo>
                <a:pt x="629854" y="133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a-DK" sz="500" kern="1200"/>
        </a:p>
      </dsp:txBody>
      <dsp:txXfrm>
        <a:off x="5956118" y="1961038"/>
        <a:ext cx="31492" cy="31492"/>
      </dsp:txXfrm>
    </dsp:sp>
    <dsp:sp modelId="{85AA2D63-63EE-44BE-AF15-81067AB01675}">
      <dsp:nvSpPr>
        <dsp:cNvPr id="0" name=""/>
        <dsp:cNvSpPr/>
      </dsp:nvSpPr>
      <dsp:spPr>
        <a:xfrm>
          <a:off x="6227591" y="1473324"/>
          <a:ext cx="1278628" cy="6393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da-DK" sz="900" kern="1200" dirty="0" smtClean="0"/>
            <a:t>Sociale kompetencer</a:t>
          </a:r>
          <a:endParaRPr lang="da-DK" sz="900" kern="1200" dirty="0"/>
        </a:p>
      </dsp:txBody>
      <dsp:txXfrm>
        <a:off x="6246316" y="1492049"/>
        <a:ext cx="1241178" cy="601864"/>
      </dsp:txXfrm>
    </dsp:sp>
    <dsp:sp modelId="{73298961-8387-4ADC-A046-12E039CAE9B8}">
      <dsp:nvSpPr>
        <dsp:cNvPr id="0" name=""/>
        <dsp:cNvSpPr/>
      </dsp:nvSpPr>
      <dsp:spPr>
        <a:xfrm rot="2142401">
          <a:off x="5656937" y="2331074"/>
          <a:ext cx="629854" cy="26630"/>
        </a:xfrm>
        <a:custGeom>
          <a:avLst/>
          <a:gdLst/>
          <a:ahLst/>
          <a:cxnLst/>
          <a:rect l="0" t="0" r="0" b="0"/>
          <a:pathLst>
            <a:path>
              <a:moveTo>
                <a:pt x="0" y="13315"/>
              </a:moveTo>
              <a:lnTo>
                <a:pt x="629854" y="133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a-DK" sz="500" kern="1200"/>
        </a:p>
      </dsp:txBody>
      <dsp:txXfrm>
        <a:off x="5956118" y="2328644"/>
        <a:ext cx="31492" cy="31492"/>
      </dsp:txXfrm>
    </dsp:sp>
    <dsp:sp modelId="{A40BC63F-792E-4788-B828-13F85C0EE8C9}">
      <dsp:nvSpPr>
        <dsp:cNvPr id="0" name=""/>
        <dsp:cNvSpPr/>
      </dsp:nvSpPr>
      <dsp:spPr>
        <a:xfrm>
          <a:off x="6227591" y="2208536"/>
          <a:ext cx="1278628" cy="6393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da-DK" sz="900" kern="1200" dirty="0" smtClean="0"/>
            <a:t>Dagligdags kompetencer</a:t>
          </a:r>
          <a:endParaRPr lang="da-DK" sz="900" kern="1200" dirty="0"/>
        </a:p>
      </dsp:txBody>
      <dsp:txXfrm>
        <a:off x="6246316" y="2227261"/>
        <a:ext cx="1241178" cy="601864"/>
      </dsp:txXfrm>
    </dsp:sp>
    <dsp:sp modelId="{A9085DC9-BFDD-48B7-8CF4-C824CB50EAA0}">
      <dsp:nvSpPr>
        <dsp:cNvPr id="0" name=""/>
        <dsp:cNvSpPr/>
      </dsp:nvSpPr>
      <dsp:spPr>
        <a:xfrm rot="3907178">
          <a:off x="5364043" y="2698680"/>
          <a:ext cx="1215643" cy="26630"/>
        </a:xfrm>
        <a:custGeom>
          <a:avLst/>
          <a:gdLst/>
          <a:ahLst/>
          <a:cxnLst/>
          <a:rect l="0" t="0" r="0" b="0"/>
          <a:pathLst>
            <a:path>
              <a:moveTo>
                <a:pt x="0" y="13315"/>
              </a:moveTo>
              <a:lnTo>
                <a:pt x="1215643" y="133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a-DK" sz="500" kern="1200"/>
        </a:p>
      </dsp:txBody>
      <dsp:txXfrm>
        <a:off x="5941474" y="2681605"/>
        <a:ext cx="60782" cy="60782"/>
      </dsp:txXfrm>
    </dsp:sp>
    <dsp:sp modelId="{CF048AC2-283E-49D5-87DD-699B531BD02E}">
      <dsp:nvSpPr>
        <dsp:cNvPr id="0" name=""/>
        <dsp:cNvSpPr/>
      </dsp:nvSpPr>
      <dsp:spPr>
        <a:xfrm>
          <a:off x="6227591" y="2943747"/>
          <a:ext cx="1278628" cy="6393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da-DK" sz="900" kern="1200" smtClean="0"/>
            <a:t>Psykologiske kompetencer</a:t>
          </a:r>
          <a:endParaRPr lang="da-DK" sz="900" kern="1200" dirty="0"/>
        </a:p>
      </dsp:txBody>
      <dsp:txXfrm>
        <a:off x="6246316" y="2962472"/>
        <a:ext cx="1241178" cy="601864"/>
      </dsp:txXfrm>
    </dsp:sp>
    <dsp:sp modelId="{55A7F5A0-FBCA-4728-89F7-11B2681FEA84}">
      <dsp:nvSpPr>
        <dsp:cNvPr id="0" name=""/>
        <dsp:cNvSpPr/>
      </dsp:nvSpPr>
      <dsp:spPr>
        <a:xfrm rot="4467012">
          <a:off x="5017934" y="3066286"/>
          <a:ext cx="1907861" cy="26630"/>
        </a:xfrm>
        <a:custGeom>
          <a:avLst/>
          <a:gdLst/>
          <a:ahLst/>
          <a:cxnLst/>
          <a:rect l="0" t="0" r="0" b="0"/>
          <a:pathLst>
            <a:path>
              <a:moveTo>
                <a:pt x="0" y="13315"/>
              </a:moveTo>
              <a:lnTo>
                <a:pt x="1907861" y="133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da-DK" sz="700" kern="1200"/>
        </a:p>
      </dsp:txBody>
      <dsp:txXfrm>
        <a:off x="5924168" y="3031905"/>
        <a:ext cx="95393" cy="95393"/>
      </dsp:txXfrm>
    </dsp:sp>
    <dsp:sp modelId="{6A88B1FD-0C23-430F-A009-3832B054F902}">
      <dsp:nvSpPr>
        <dsp:cNvPr id="0" name=""/>
        <dsp:cNvSpPr/>
      </dsp:nvSpPr>
      <dsp:spPr>
        <a:xfrm>
          <a:off x="6227591" y="3678959"/>
          <a:ext cx="1278628" cy="6393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da-DK" sz="900" kern="1200" dirty="0" smtClean="0"/>
            <a:t>Måltidsstøtte</a:t>
          </a:r>
          <a:endParaRPr lang="da-DK" sz="900" kern="1200" dirty="0"/>
        </a:p>
      </dsp:txBody>
      <dsp:txXfrm>
        <a:off x="6246316" y="3697684"/>
        <a:ext cx="1241178" cy="6018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03153A-0E6C-4AD9-A0AE-01E653791735}">
      <dsp:nvSpPr>
        <dsp:cNvPr id="0" name=""/>
        <dsp:cNvSpPr/>
      </dsp:nvSpPr>
      <dsp:spPr>
        <a:xfrm>
          <a:off x="6813743" y="4268053"/>
          <a:ext cx="1033608" cy="440091"/>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a-DK" sz="1200" b="1" kern="1200" dirty="0" smtClean="0"/>
            <a:t>Dagligdags kompetencer</a:t>
          </a:r>
          <a:endParaRPr lang="da-DK" sz="1200" b="1" kern="1200" dirty="0"/>
        </a:p>
      </dsp:txBody>
      <dsp:txXfrm>
        <a:off x="6826633" y="4280943"/>
        <a:ext cx="1007828" cy="414311"/>
      </dsp:txXfrm>
    </dsp:sp>
    <dsp:sp modelId="{12FE651C-6B1A-431D-8E2E-F762599B46EA}">
      <dsp:nvSpPr>
        <dsp:cNvPr id="0" name=""/>
        <dsp:cNvSpPr/>
      </dsp:nvSpPr>
      <dsp:spPr>
        <a:xfrm rot="15859572">
          <a:off x="7422044" y="3858296"/>
          <a:ext cx="167952" cy="154032"/>
        </a:xfrm>
        <a:prstGeom prst="leftRightArrow">
          <a:avLst>
            <a:gd name="adj1" fmla="val 60000"/>
            <a:gd name="adj2" fmla="val 5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da-DK" sz="700" kern="1200"/>
        </a:p>
      </dsp:txBody>
      <dsp:txXfrm rot="10800000">
        <a:off x="7468254" y="3889102"/>
        <a:ext cx="75532" cy="92420"/>
      </dsp:txXfrm>
    </dsp:sp>
    <dsp:sp modelId="{57EA1BB0-32B2-4798-BFCD-831BD9BC4BA1}">
      <dsp:nvSpPr>
        <dsp:cNvPr id="0" name=""/>
        <dsp:cNvSpPr/>
      </dsp:nvSpPr>
      <dsp:spPr>
        <a:xfrm>
          <a:off x="6453808" y="376286"/>
          <a:ext cx="998190" cy="621449"/>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a-DK" sz="1200" b="1" kern="1200" dirty="0" smtClean="0"/>
            <a:t>Træning af psykologiske kompetencer </a:t>
          </a:r>
          <a:endParaRPr lang="da-DK" sz="1200" b="1" kern="1200" dirty="0"/>
        </a:p>
      </dsp:txBody>
      <dsp:txXfrm>
        <a:off x="6472010" y="394488"/>
        <a:ext cx="961786" cy="585045"/>
      </dsp:txXfrm>
    </dsp:sp>
    <dsp:sp modelId="{72B9EF60-20C1-40BB-9C47-34CDC5D4EA13}">
      <dsp:nvSpPr>
        <dsp:cNvPr id="0" name=""/>
        <dsp:cNvSpPr/>
      </dsp:nvSpPr>
      <dsp:spPr>
        <a:xfrm rot="3240000">
          <a:off x="7306687" y="1212519"/>
          <a:ext cx="167952" cy="154032"/>
        </a:xfrm>
        <a:prstGeom prst="leftRightArrow">
          <a:avLst>
            <a:gd name="adj1" fmla="val 60000"/>
            <a:gd name="adj2" fmla="val 5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da-DK" sz="700" kern="1200"/>
        </a:p>
      </dsp:txBody>
      <dsp:txXfrm>
        <a:off x="7352897" y="1243325"/>
        <a:ext cx="75532" cy="92420"/>
      </dsp:txXfrm>
    </dsp:sp>
    <dsp:sp modelId="{BF25F2A4-99C7-4445-8E6F-DFAB9CCE1FAB}">
      <dsp:nvSpPr>
        <dsp:cNvPr id="0" name=""/>
        <dsp:cNvSpPr/>
      </dsp:nvSpPr>
      <dsp:spPr>
        <a:xfrm>
          <a:off x="7331799" y="1581335"/>
          <a:ext cx="1003409" cy="635435"/>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a-DK" sz="1200" b="1" kern="1200" dirty="0" smtClean="0"/>
            <a:t>Træning af sociale kompetencer</a:t>
          </a:r>
          <a:endParaRPr lang="da-DK" sz="1200" b="1" kern="1200" dirty="0"/>
        </a:p>
      </dsp:txBody>
      <dsp:txXfrm>
        <a:off x="7350410" y="1599946"/>
        <a:ext cx="966187" cy="598213"/>
      </dsp:txXfrm>
    </dsp:sp>
    <dsp:sp modelId="{11D501B8-AEA9-488A-96BF-87F7699FA4C0}">
      <dsp:nvSpPr>
        <dsp:cNvPr id="0" name=""/>
        <dsp:cNvSpPr/>
      </dsp:nvSpPr>
      <dsp:spPr>
        <a:xfrm rot="5563072">
          <a:off x="7721764" y="2406878"/>
          <a:ext cx="167952" cy="154032"/>
        </a:xfrm>
        <a:prstGeom prst="leftRightArrow">
          <a:avLst>
            <a:gd name="adj1" fmla="val 60000"/>
            <a:gd name="adj2" fmla="val 5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da-DK" sz="700" kern="1200"/>
        </a:p>
      </dsp:txBody>
      <dsp:txXfrm rot="10800000">
        <a:off x="7767974" y="2437684"/>
        <a:ext cx="75532" cy="92420"/>
      </dsp:txXfrm>
    </dsp:sp>
    <dsp:sp modelId="{35BDD685-9E80-4D75-B487-DCDC1D1EBC1A}">
      <dsp:nvSpPr>
        <dsp:cNvPr id="0" name=""/>
        <dsp:cNvSpPr/>
      </dsp:nvSpPr>
      <dsp:spPr>
        <a:xfrm>
          <a:off x="7023547" y="2751016"/>
          <a:ext cx="1496655" cy="892506"/>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a-DK" sz="1200" b="1" kern="1200" dirty="0" smtClean="0"/>
            <a:t>Uddannelse og beskæftigelse/økonomi og boligforhold</a:t>
          </a:r>
          <a:endParaRPr lang="da-DK" sz="1200" b="1" kern="1200" dirty="0"/>
        </a:p>
      </dsp:txBody>
      <dsp:txXfrm>
        <a:off x="7049688" y="2777157"/>
        <a:ext cx="1444373" cy="840224"/>
      </dsp:txXfrm>
    </dsp:sp>
    <dsp:sp modelId="{4B5A79A0-8FE4-4E44-93E3-9989CFA52E2C}">
      <dsp:nvSpPr>
        <dsp:cNvPr id="0" name=""/>
        <dsp:cNvSpPr/>
      </dsp:nvSpPr>
      <dsp:spPr>
        <a:xfrm rot="13863768">
          <a:off x="6132367" y="584808"/>
          <a:ext cx="167952" cy="154032"/>
        </a:xfrm>
        <a:prstGeom prst="leftRigh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da-DK" sz="700" kern="1200"/>
        </a:p>
      </dsp:txBody>
      <dsp:txXfrm rot="10800000">
        <a:off x="6178577" y="615614"/>
        <a:ext cx="75532" cy="92420"/>
      </dsp:txXfrm>
    </dsp:sp>
    <dsp:sp modelId="{39EBDD3A-B42E-4485-A776-080CD560CD76}">
      <dsp:nvSpPr>
        <dsp:cNvPr id="0" name=""/>
        <dsp:cNvSpPr/>
      </dsp:nvSpPr>
      <dsp:spPr>
        <a:xfrm>
          <a:off x="4868463" y="101137"/>
          <a:ext cx="1215190" cy="509344"/>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da-DK" sz="1100" b="1" kern="1200" dirty="0" smtClean="0"/>
            <a:t>Tilbagefalds-forebyggelsesplan</a:t>
          </a:r>
          <a:endParaRPr lang="da-DK" sz="1100" b="1" kern="1200" dirty="0"/>
        </a:p>
      </dsp:txBody>
      <dsp:txXfrm>
        <a:off x="4883381" y="116055"/>
        <a:ext cx="1185354" cy="479508"/>
      </dsp:txXfrm>
    </dsp:sp>
    <dsp:sp modelId="{8B6446A9-6847-4963-BFE7-413C425DCD56}">
      <dsp:nvSpPr>
        <dsp:cNvPr id="0" name=""/>
        <dsp:cNvSpPr/>
      </dsp:nvSpPr>
      <dsp:spPr>
        <a:xfrm rot="9149936">
          <a:off x="6452998" y="4890352"/>
          <a:ext cx="202158" cy="169540"/>
        </a:xfrm>
        <a:prstGeom prst="leftRightArrow">
          <a:avLst>
            <a:gd name="adj1" fmla="val 60000"/>
            <a:gd name="adj2" fmla="val 5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da-DK" sz="700" kern="1200"/>
        </a:p>
      </dsp:txBody>
      <dsp:txXfrm>
        <a:off x="6503860" y="4924260"/>
        <a:ext cx="100434" cy="101724"/>
      </dsp:txXfrm>
    </dsp:sp>
    <dsp:sp modelId="{E52C3AE8-475C-49AA-A587-2A60B3974E48}">
      <dsp:nvSpPr>
        <dsp:cNvPr id="0" name=""/>
        <dsp:cNvSpPr/>
      </dsp:nvSpPr>
      <dsp:spPr>
        <a:xfrm>
          <a:off x="4905570" y="4852175"/>
          <a:ext cx="1244984" cy="440091"/>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a-DK" sz="1200" b="1" kern="1200" dirty="0" smtClean="0"/>
            <a:t>Fritidsaktiviteter</a:t>
          </a:r>
          <a:endParaRPr lang="da-DK" sz="1200" b="1" kern="1200" dirty="0"/>
        </a:p>
      </dsp:txBody>
      <dsp:txXfrm>
        <a:off x="4918460" y="4865065"/>
        <a:ext cx="1219204" cy="414311"/>
      </dsp:txXfrm>
    </dsp:sp>
    <dsp:sp modelId="{10949F4F-4A68-4F90-A825-79046EB92F0D}">
      <dsp:nvSpPr>
        <dsp:cNvPr id="0" name=""/>
        <dsp:cNvSpPr/>
      </dsp:nvSpPr>
      <dsp:spPr>
        <a:xfrm rot="11880000">
          <a:off x="4721761" y="4760507"/>
          <a:ext cx="167952" cy="154032"/>
        </a:xfrm>
        <a:prstGeom prst="leftRightArrow">
          <a:avLst>
            <a:gd name="adj1" fmla="val 60000"/>
            <a:gd name="adj2" fmla="val 5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a-DK" sz="1200" kern="1200">
            <a:solidFill>
              <a:schemeClr val="tx1"/>
            </a:solidFill>
          </a:endParaRPr>
        </a:p>
      </dsp:txBody>
      <dsp:txXfrm rot="10800000">
        <a:off x="4767971" y="4791313"/>
        <a:ext cx="75532" cy="92420"/>
      </dsp:txXfrm>
    </dsp:sp>
    <dsp:sp modelId="{5C7809FB-DC13-4D38-B01A-B7FFBE26030F}">
      <dsp:nvSpPr>
        <dsp:cNvPr id="0" name=""/>
        <dsp:cNvSpPr/>
      </dsp:nvSpPr>
      <dsp:spPr>
        <a:xfrm>
          <a:off x="3500537" y="4389216"/>
          <a:ext cx="1205367" cy="440091"/>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a-DK" sz="1200" b="1" kern="1200" dirty="0" smtClean="0"/>
            <a:t>Måltidsstøtte</a:t>
          </a:r>
          <a:endParaRPr lang="da-DK" sz="1200" b="1" kern="1200" dirty="0"/>
        </a:p>
      </dsp:txBody>
      <dsp:txXfrm>
        <a:off x="3513427" y="4402106"/>
        <a:ext cx="1179587" cy="414311"/>
      </dsp:txXfrm>
    </dsp:sp>
    <dsp:sp modelId="{3DB90D43-C805-479C-B13F-A7A68DDF99E8}">
      <dsp:nvSpPr>
        <dsp:cNvPr id="0" name=""/>
        <dsp:cNvSpPr/>
      </dsp:nvSpPr>
      <dsp:spPr>
        <a:xfrm rot="14040000">
          <a:off x="3578945" y="3926225"/>
          <a:ext cx="167952" cy="154032"/>
        </a:xfrm>
        <a:prstGeom prst="leftRightArrow">
          <a:avLst>
            <a:gd name="adj1" fmla="val 60000"/>
            <a:gd name="adj2" fmla="val 5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da-DK" sz="700" kern="1200"/>
        </a:p>
      </dsp:txBody>
      <dsp:txXfrm rot="10800000">
        <a:off x="3625155" y="3957031"/>
        <a:ext cx="75532" cy="92420"/>
      </dsp:txXfrm>
    </dsp:sp>
    <dsp:sp modelId="{514BF36B-3B9B-4D6B-BC3F-C6A4B04AC2B0}">
      <dsp:nvSpPr>
        <dsp:cNvPr id="0" name=""/>
        <dsp:cNvSpPr/>
      </dsp:nvSpPr>
      <dsp:spPr>
        <a:xfrm>
          <a:off x="2579880" y="3177174"/>
          <a:ext cx="1285482" cy="440091"/>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da-DK" sz="1100" b="1" kern="1200" dirty="0" smtClean="0"/>
            <a:t>Forløbskoordinator-funktion</a:t>
          </a:r>
          <a:endParaRPr lang="da-DK" sz="1100" b="1" kern="1200" dirty="0"/>
        </a:p>
      </dsp:txBody>
      <dsp:txXfrm>
        <a:off x="2592770" y="3190064"/>
        <a:ext cx="1259702" cy="414311"/>
      </dsp:txXfrm>
    </dsp:sp>
    <dsp:sp modelId="{12264B83-BB90-4632-A814-B29D2EE7FE62}">
      <dsp:nvSpPr>
        <dsp:cNvPr id="0" name=""/>
        <dsp:cNvSpPr/>
      </dsp:nvSpPr>
      <dsp:spPr>
        <a:xfrm rot="17116722">
          <a:off x="3292256" y="2437112"/>
          <a:ext cx="167952" cy="154032"/>
        </a:xfrm>
        <a:prstGeom prst="leftRightArrow">
          <a:avLst>
            <a:gd name="adj1" fmla="val 60000"/>
            <a:gd name="adj2" fmla="val 5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da-DK" sz="700" kern="1200"/>
        </a:p>
      </dsp:txBody>
      <dsp:txXfrm>
        <a:off x="3338466" y="2467918"/>
        <a:ext cx="75532" cy="92420"/>
      </dsp:txXfrm>
    </dsp:sp>
    <dsp:sp modelId="{24D30B40-5C99-4B3D-BBC8-9B9EE500F88F}">
      <dsp:nvSpPr>
        <dsp:cNvPr id="0" name=""/>
        <dsp:cNvSpPr/>
      </dsp:nvSpPr>
      <dsp:spPr>
        <a:xfrm>
          <a:off x="3324823" y="609752"/>
          <a:ext cx="1173557" cy="530579"/>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a-DK" sz="1200" b="1" kern="1200" smtClean="0"/>
            <a:t>Akutplan</a:t>
          </a:r>
          <a:endParaRPr lang="da-DK" sz="1200" b="1" kern="1200" dirty="0"/>
        </a:p>
      </dsp:txBody>
      <dsp:txXfrm>
        <a:off x="3340363" y="625292"/>
        <a:ext cx="1142477" cy="499499"/>
      </dsp:txXfrm>
    </dsp:sp>
    <dsp:sp modelId="{FB2ED6A1-A068-43DE-961C-4DCF58DFE7E8}">
      <dsp:nvSpPr>
        <dsp:cNvPr id="0" name=""/>
        <dsp:cNvSpPr/>
      </dsp:nvSpPr>
      <dsp:spPr>
        <a:xfrm rot="7630214">
          <a:off x="3488876" y="1317725"/>
          <a:ext cx="167952" cy="154032"/>
        </a:xfrm>
        <a:prstGeom prst="leftRigh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da-DK" sz="700" kern="1200" dirty="0"/>
        </a:p>
      </dsp:txBody>
      <dsp:txXfrm rot="10800000">
        <a:off x="3535086" y="1348531"/>
        <a:ext cx="75532" cy="92420"/>
      </dsp:txXfrm>
    </dsp:sp>
    <dsp:sp modelId="{EEB22809-0AD4-40C0-816E-53170557EDA3}">
      <dsp:nvSpPr>
        <dsp:cNvPr id="0" name=""/>
        <dsp:cNvSpPr/>
      </dsp:nvSpPr>
      <dsp:spPr>
        <a:xfrm>
          <a:off x="2545749" y="1707286"/>
          <a:ext cx="1123396" cy="456670"/>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a-DK" sz="1200" b="1" kern="1200" dirty="0" smtClean="0"/>
            <a:t>Koordineret indsatsplan</a:t>
          </a:r>
          <a:endParaRPr lang="da-DK" sz="1200" b="1" kern="1200" dirty="0"/>
        </a:p>
      </dsp:txBody>
      <dsp:txXfrm>
        <a:off x="2559124" y="1720661"/>
        <a:ext cx="1096646" cy="429920"/>
      </dsp:txXfrm>
    </dsp:sp>
    <dsp:sp modelId="{D4433302-6EAC-4E80-9425-21EB79D023A3}">
      <dsp:nvSpPr>
        <dsp:cNvPr id="0" name=""/>
        <dsp:cNvSpPr/>
      </dsp:nvSpPr>
      <dsp:spPr>
        <a:xfrm rot="8411983">
          <a:off x="4580004" y="548441"/>
          <a:ext cx="248577" cy="140825"/>
        </a:xfrm>
        <a:prstGeom prst="leftRightArrow">
          <a:avLst>
            <a:gd name="adj1" fmla="val 60000"/>
            <a:gd name="adj2" fmla="val 5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da-DK" sz="600" kern="1200"/>
        </a:p>
      </dsp:txBody>
      <dsp:txXfrm>
        <a:off x="4622251" y="576606"/>
        <a:ext cx="164082" cy="84495"/>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528708" y="358462"/>
            <a:ext cx="981886" cy="49633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eaLnBrk="0" hangingPunct="0">
              <a:spcBef>
                <a:spcPct val="0"/>
              </a:spcBef>
              <a:defRPr sz="800">
                <a:latin typeface="Times" charset="0"/>
              </a:defRPr>
            </a:lvl1pPr>
          </a:lstStyle>
          <a:p>
            <a:endParaRPr lang="da-DK"/>
          </a:p>
        </p:txBody>
      </p:sp>
      <p:sp>
        <p:nvSpPr>
          <p:cNvPr id="32771" name="Rectangle 3"/>
          <p:cNvSpPr>
            <a:spLocks noGrp="1" noChangeArrowheads="1"/>
          </p:cNvSpPr>
          <p:nvPr>
            <p:ph type="dt" sz="quarter" idx="1"/>
          </p:nvPr>
        </p:nvSpPr>
        <p:spPr bwMode="auto">
          <a:xfrm>
            <a:off x="6042378" y="9430306"/>
            <a:ext cx="755297" cy="49633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eaLnBrk="0" hangingPunct="0">
              <a:spcBef>
                <a:spcPct val="0"/>
              </a:spcBef>
              <a:defRPr sz="800"/>
            </a:lvl1pPr>
          </a:lstStyle>
          <a:p>
            <a:endParaRPr lang="da-DK"/>
          </a:p>
        </p:txBody>
      </p:sp>
      <p:sp>
        <p:nvSpPr>
          <p:cNvPr id="32772" name="Rectangle 4"/>
          <p:cNvSpPr>
            <a:spLocks noGrp="1" noChangeArrowheads="1"/>
          </p:cNvSpPr>
          <p:nvPr>
            <p:ph type="ftr" sz="quarter" idx="2"/>
          </p:nvPr>
        </p:nvSpPr>
        <p:spPr bwMode="auto">
          <a:xfrm>
            <a:off x="528708" y="9430306"/>
            <a:ext cx="2945659" cy="49633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eaLnBrk="0" hangingPunct="0">
              <a:spcBef>
                <a:spcPct val="0"/>
              </a:spcBef>
              <a:defRPr sz="800"/>
            </a:lvl1pPr>
          </a:lstStyle>
          <a:p>
            <a:endParaRPr lang="da-DK"/>
          </a:p>
        </p:txBody>
      </p:sp>
      <p:sp>
        <p:nvSpPr>
          <p:cNvPr id="32773" name="Rectangle 5"/>
          <p:cNvSpPr>
            <a:spLocks noGrp="1" noChangeArrowheads="1"/>
          </p:cNvSpPr>
          <p:nvPr>
            <p:ph type="sldNum" sz="quarter" idx="3"/>
          </p:nvPr>
        </p:nvSpPr>
        <p:spPr bwMode="auto">
          <a:xfrm>
            <a:off x="5664729" y="9430306"/>
            <a:ext cx="302119" cy="49633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eaLnBrk="0" hangingPunct="0">
              <a:spcBef>
                <a:spcPct val="0"/>
              </a:spcBef>
              <a:defRPr sz="800"/>
            </a:lvl1pPr>
          </a:lstStyle>
          <a:p>
            <a:fld id="{BE1AA5A6-ADC6-4457-923D-4E26137B5D68}" type="slidenum">
              <a:rPr lang="da-DK"/>
              <a:pPr/>
              <a:t>‹nr.›</a:t>
            </a:fld>
            <a:endParaRPr lang="da-DK"/>
          </a:p>
        </p:txBody>
      </p:sp>
      <p:pic>
        <p:nvPicPr>
          <p:cNvPr id="32778" name="Picture 10"/>
          <p:cNvPicPr>
            <a:picLocks noChangeAspect="1" noChangeArrowheads="1"/>
          </p:cNvPicPr>
          <p:nvPr/>
        </p:nvPicPr>
        <p:blipFill>
          <a:blip r:embed="rId2" cstate="print"/>
          <a:srcRect/>
          <a:stretch>
            <a:fillRect/>
          </a:stretch>
        </p:blipFill>
        <p:spPr bwMode="auto">
          <a:xfrm>
            <a:off x="5589199" y="248166"/>
            <a:ext cx="868592" cy="336059"/>
          </a:xfrm>
          <a:prstGeom prst="rect">
            <a:avLst/>
          </a:prstGeom>
          <a:noFill/>
          <a:ln w="9525">
            <a:noFill/>
            <a:miter lim="800000"/>
            <a:headEnd/>
            <a:tailEnd/>
          </a:ln>
          <a:effectLst/>
        </p:spPr>
      </p:pic>
    </p:spTree>
    <p:extLst>
      <p:ext uri="{BB962C8B-B14F-4D97-AF65-F5344CB8AC3E}">
        <p14:creationId xmlns:p14="http://schemas.microsoft.com/office/powerpoint/2010/main" val="40935398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p:spPr>
      </p:sp>
      <p:sp>
        <p:nvSpPr>
          <p:cNvPr id="34821" name="Rectangle 5"/>
          <p:cNvSpPr>
            <a:spLocks noGrp="1" noChangeArrowheads="1"/>
          </p:cNvSpPr>
          <p:nvPr>
            <p:ph type="body" sz="quarter" idx="3"/>
          </p:nvPr>
        </p:nvSpPr>
        <p:spPr bwMode="auto">
          <a:xfrm>
            <a:off x="1115638" y="4806493"/>
            <a:ext cx="4566401" cy="42843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p>
        </p:txBody>
      </p:sp>
      <p:sp>
        <p:nvSpPr>
          <p:cNvPr id="34829" name="Rectangle 13"/>
          <p:cNvSpPr>
            <a:spLocks noGrp="1" noChangeArrowheads="1"/>
          </p:cNvSpPr>
          <p:nvPr>
            <p:ph type="hdr" sz="quarter"/>
          </p:nvPr>
        </p:nvSpPr>
        <p:spPr bwMode="auto">
          <a:xfrm>
            <a:off x="528708" y="358462"/>
            <a:ext cx="981886" cy="3308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eaLnBrk="0" hangingPunct="0">
              <a:spcBef>
                <a:spcPct val="0"/>
              </a:spcBef>
              <a:defRPr sz="1200">
                <a:latin typeface="Times" charset="0"/>
              </a:defRPr>
            </a:lvl1pPr>
          </a:lstStyle>
          <a:p>
            <a:endParaRPr lang="da-DK"/>
          </a:p>
        </p:txBody>
      </p:sp>
      <p:sp>
        <p:nvSpPr>
          <p:cNvPr id="34831" name="Rectangle 15"/>
          <p:cNvSpPr>
            <a:spLocks noChangeArrowheads="1"/>
          </p:cNvSpPr>
          <p:nvPr/>
        </p:nvSpPr>
        <p:spPr bwMode="auto">
          <a:xfrm>
            <a:off x="528708" y="9430306"/>
            <a:ext cx="1132946" cy="496332"/>
          </a:xfrm>
          <a:prstGeom prst="rect">
            <a:avLst/>
          </a:prstGeom>
          <a:noFill/>
          <a:ln w="9525">
            <a:noFill/>
            <a:miter lim="800000"/>
            <a:headEnd/>
            <a:tailEnd/>
          </a:ln>
          <a:effectLst/>
        </p:spPr>
        <p:txBody>
          <a:bodyPr lIns="0" tIns="0" rIns="0" bIns="0"/>
          <a:lstStyle/>
          <a:p>
            <a:pPr algn="l" eaLnBrk="0" hangingPunct="0">
              <a:spcBef>
                <a:spcPct val="0"/>
              </a:spcBef>
            </a:pPr>
            <a:endParaRPr lang="da-DK" sz="1200">
              <a:latin typeface="Times" charset="0"/>
            </a:endParaRPr>
          </a:p>
        </p:txBody>
      </p:sp>
      <p:sp>
        <p:nvSpPr>
          <p:cNvPr id="34833" name="Rectangle 17"/>
          <p:cNvSpPr>
            <a:spLocks noChangeArrowheads="1"/>
          </p:cNvSpPr>
          <p:nvPr/>
        </p:nvSpPr>
        <p:spPr bwMode="auto">
          <a:xfrm>
            <a:off x="6042378" y="9430306"/>
            <a:ext cx="755297" cy="496332"/>
          </a:xfrm>
          <a:prstGeom prst="rect">
            <a:avLst/>
          </a:prstGeom>
          <a:noFill/>
          <a:ln w="9525">
            <a:noFill/>
            <a:miter lim="800000"/>
            <a:headEnd/>
            <a:tailEnd/>
          </a:ln>
          <a:effectLst/>
        </p:spPr>
        <p:txBody>
          <a:bodyPr lIns="0" tIns="0" rIns="0" bIns="0"/>
          <a:lstStyle/>
          <a:p>
            <a:pPr algn="l" eaLnBrk="0" hangingPunct="0">
              <a:spcBef>
                <a:spcPct val="0"/>
              </a:spcBef>
            </a:pPr>
            <a:endParaRPr lang="da-DK" sz="800">
              <a:latin typeface="Georgia" pitchFamily="18" charset="0"/>
            </a:endParaRPr>
          </a:p>
        </p:txBody>
      </p:sp>
      <p:sp>
        <p:nvSpPr>
          <p:cNvPr id="34834" name="Rectangle 18"/>
          <p:cNvSpPr>
            <a:spLocks noChangeArrowheads="1"/>
          </p:cNvSpPr>
          <p:nvPr/>
        </p:nvSpPr>
        <p:spPr bwMode="auto">
          <a:xfrm>
            <a:off x="5664729" y="9430306"/>
            <a:ext cx="302119" cy="496332"/>
          </a:xfrm>
          <a:prstGeom prst="rect">
            <a:avLst/>
          </a:prstGeom>
          <a:noFill/>
          <a:ln w="9525">
            <a:noFill/>
            <a:miter lim="800000"/>
            <a:headEnd/>
            <a:tailEnd/>
          </a:ln>
          <a:effectLst/>
        </p:spPr>
        <p:txBody>
          <a:bodyPr lIns="0" tIns="0" rIns="0" bIns="0"/>
          <a:lstStyle/>
          <a:p>
            <a:pPr algn="l" eaLnBrk="0" hangingPunct="0">
              <a:spcBef>
                <a:spcPct val="0"/>
              </a:spcBef>
            </a:pPr>
            <a:fld id="{7A1D88D2-9C8B-437B-B2B8-629C14B12EAE}" type="slidenum">
              <a:rPr lang="da-DK" sz="800">
                <a:latin typeface="Times" charset="0"/>
              </a:rPr>
              <a:pPr algn="l" eaLnBrk="0" hangingPunct="0">
                <a:spcBef>
                  <a:spcPct val="0"/>
                </a:spcBef>
              </a:pPr>
              <a:t>‹nr.›</a:t>
            </a:fld>
            <a:endParaRPr lang="da-DK" sz="800">
              <a:latin typeface="Times" charset="0"/>
            </a:endParaRPr>
          </a:p>
        </p:txBody>
      </p:sp>
      <p:pic>
        <p:nvPicPr>
          <p:cNvPr id="34835" name="Picture 19"/>
          <p:cNvPicPr>
            <a:picLocks noChangeAspect="1" noChangeArrowheads="1"/>
          </p:cNvPicPr>
          <p:nvPr/>
        </p:nvPicPr>
        <p:blipFill>
          <a:blip r:embed="rId2"/>
          <a:srcRect/>
          <a:stretch>
            <a:fillRect/>
          </a:stretch>
        </p:blipFill>
        <p:spPr bwMode="auto">
          <a:xfrm>
            <a:off x="5589199" y="248166"/>
            <a:ext cx="868592" cy="336059"/>
          </a:xfrm>
          <a:prstGeom prst="rect">
            <a:avLst/>
          </a:prstGeom>
          <a:noFill/>
          <a:ln w="9525">
            <a:noFill/>
            <a:miter lim="800000"/>
            <a:headEnd/>
            <a:tailEnd/>
          </a:ln>
          <a:effectLst/>
        </p:spPr>
      </p:pic>
    </p:spTree>
    <p:extLst>
      <p:ext uri="{BB962C8B-B14F-4D97-AF65-F5344CB8AC3E}">
        <p14:creationId xmlns:p14="http://schemas.microsoft.com/office/powerpoint/2010/main" val="3485422556"/>
      </p:ext>
    </p:extLst>
  </p:cSld>
  <p:clrMap bg1="lt1" tx1="dk1" bg2="lt2" tx2="dk2" accent1="accent1" accent2="accent2" accent3="accent3" accent4="accent4" accent5="accent5" accent6="accent6" hlink="hlink" folHlink="folHlink"/>
  <p:notesStyle>
    <a:lvl1pPr marL="268288" indent="-268288" algn="l" rtl="0" fontAlgn="base">
      <a:spcBef>
        <a:spcPct val="30000"/>
      </a:spcBef>
      <a:spcAft>
        <a:spcPct val="0"/>
      </a:spcAft>
      <a:buFont typeface="Wingdings" pitchFamily="2" charset="2"/>
      <a:defRPr sz="1000" kern="1200">
        <a:solidFill>
          <a:schemeClr val="tx1"/>
        </a:solidFill>
        <a:latin typeface="Verdana" pitchFamily="34" charset="0"/>
        <a:ea typeface="+mn-ea"/>
        <a:cs typeface="+mn-cs"/>
      </a:defRPr>
    </a:lvl1pPr>
    <a:lvl2pPr marL="717550" indent="-260350" algn="l" rtl="0" fontAlgn="base">
      <a:spcBef>
        <a:spcPct val="30000"/>
      </a:spcBef>
      <a:spcAft>
        <a:spcPct val="0"/>
      </a:spcAft>
      <a:buFont typeface="Wingdings" pitchFamily="2" charset="2"/>
      <a:defRPr sz="1000" kern="1200">
        <a:solidFill>
          <a:schemeClr val="tx1"/>
        </a:solidFill>
        <a:latin typeface="Verdana" pitchFamily="34" charset="0"/>
        <a:ea typeface="+mn-ea"/>
        <a:cs typeface="+mn-cs"/>
      </a:defRPr>
    </a:lvl2pPr>
    <a:lvl3pPr marL="1165225" indent="-250825" algn="l" rtl="0" fontAlgn="base">
      <a:spcBef>
        <a:spcPct val="30000"/>
      </a:spcBef>
      <a:spcAft>
        <a:spcPct val="0"/>
      </a:spcAft>
      <a:buFont typeface="Wingdings" pitchFamily="2" charset="2"/>
      <a:defRPr sz="1000" kern="1200">
        <a:solidFill>
          <a:schemeClr val="tx1"/>
        </a:solidFill>
        <a:latin typeface="Verdana" pitchFamily="34" charset="0"/>
        <a:ea typeface="+mn-ea"/>
        <a:cs typeface="+mn-cs"/>
      </a:defRPr>
    </a:lvl3pPr>
    <a:lvl4pPr marL="1612900" indent="-241300" algn="l" rtl="0" fontAlgn="base">
      <a:spcBef>
        <a:spcPct val="30000"/>
      </a:spcBef>
      <a:spcAft>
        <a:spcPct val="0"/>
      </a:spcAft>
      <a:buFont typeface="Wingdings" pitchFamily="2" charset="2"/>
      <a:defRPr sz="1000" kern="1200">
        <a:solidFill>
          <a:schemeClr val="tx1"/>
        </a:solidFill>
        <a:latin typeface="Verdana" pitchFamily="34" charset="0"/>
        <a:ea typeface="+mn-ea"/>
        <a:cs typeface="+mn-cs"/>
      </a:defRPr>
    </a:lvl4pPr>
    <a:lvl5pPr marL="2062163" indent="-233363" algn="l" rtl="0" fontAlgn="base">
      <a:spcBef>
        <a:spcPct val="30000"/>
      </a:spcBef>
      <a:spcAft>
        <a:spcPct val="0"/>
      </a:spcAft>
      <a:buFont typeface="Wingdings" pitchFamily="2" charset="2"/>
      <a:defRPr sz="10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4126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a:xfrm>
            <a:off x="3816574" y="10235580"/>
            <a:ext cx="2919748" cy="540684"/>
          </a:xfrm>
          <a:prstGeom prst="rect">
            <a:avLst/>
          </a:prstGeom>
        </p:spPr>
        <p:txBody>
          <a:bodyPr/>
          <a:lstStyle/>
          <a:p>
            <a:fld id="{9980E720-3957-49F9-A945-C805296E1D88}" type="slidenum">
              <a:rPr lang="da-DK" smtClean="0"/>
              <a:t>2</a:t>
            </a:fld>
            <a:endParaRPr lang="da-DK"/>
          </a:p>
        </p:txBody>
      </p:sp>
    </p:spTree>
    <p:extLst>
      <p:ext uri="{BB962C8B-B14F-4D97-AF65-F5344CB8AC3E}">
        <p14:creationId xmlns:p14="http://schemas.microsoft.com/office/powerpoint/2010/main" val="124852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rtl="0"/>
            <a:r>
              <a:rPr lang="da-DK" dirty="0" smtClean="0">
                <a:effectLst/>
              </a:rPr>
              <a:t>Kommunerne er forpligtede til, at tilbyde sociale handleplaner til borgere med betydeligt nedsatte fysiske- og/eller psykisk funktionsevne eller væsentlige sociale problemer.</a:t>
            </a:r>
          </a:p>
          <a:p>
            <a:pPr rtl="0"/>
            <a:endParaRPr lang="da-DK" dirty="0" smtClean="0">
              <a:effectLst/>
            </a:endParaRPr>
          </a:p>
          <a:p>
            <a:pPr rtl="0"/>
            <a:r>
              <a:rPr lang="da-DK" dirty="0" smtClean="0">
                <a:effectLst/>
              </a:rPr>
              <a:t>Formålet med en social handleplan er netop, at klargøre målet med indsatsen, at sikre en sammenhængende og helhedsorienteret indsats og at tydeliggøre forpligtigelsen for alle involverede personer, instanser og forvaltningsgrene. Samtidig skal den sociale handleplan medvirke til at styrke den enkeltes indflydelse på sagsbehandlingen.</a:t>
            </a:r>
          </a:p>
          <a:p>
            <a:pPr rtl="0"/>
            <a:endParaRPr lang="da-DK" dirty="0" smtClean="0">
              <a:effectLst/>
            </a:endParaRPr>
          </a:p>
          <a:p>
            <a:pPr rtl="0"/>
            <a:r>
              <a:rPr lang="da-DK" dirty="0" smtClean="0">
                <a:effectLst/>
              </a:rPr>
              <a:t>Vi træder til ved den sædvanlige visitationsfunktion</a:t>
            </a:r>
            <a:r>
              <a:rPr lang="da-DK" baseline="0" dirty="0" smtClean="0">
                <a:effectLst/>
              </a:rPr>
              <a:t> som konsulenter med specialviden – er behjælpelige med vores specialviden omkring funktionsnedsættelser som følge af spiseforstyrrelser – dermed et retvisende billede af borgeren – og samtidig med en indflydelse på indsatsmålene, således at vi får de mest konstruktive pædagogiske mål udarbejdet sammen med borgeren. </a:t>
            </a:r>
          </a:p>
          <a:p>
            <a:pPr rtl="0"/>
            <a:endParaRPr lang="da-DK" dirty="0" smtClean="0">
              <a:effectLst/>
            </a:endParaRPr>
          </a:p>
          <a:p>
            <a:endParaRPr lang="da-DK" dirty="0"/>
          </a:p>
        </p:txBody>
      </p:sp>
    </p:spTree>
    <p:extLst>
      <p:ext uri="{BB962C8B-B14F-4D97-AF65-F5344CB8AC3E}">
        <p14:creationId xmlns:p14="http://schemas.microsoft.com/office/powerpoint/2010/main" val="2368963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Sig noget om Socialstyrelsens retningslinjer</a:t>
            </a:r>
            <a:r>
              <a:rPr lang="da-DK" baseline="0" dirty="0" smtClean="0"/>
              <a:t> for såvel kliniske som rehabilitering.</a:t>
            </a:r>
            <a:endParaRPr lang="da-DK" dirty="0"/>
          </a:p>
        </p:txBody>
      </p:sp>
      <p:sp>
        <p:nvSpPr>
          <p:cNvPr id="4" name="Pladsholder til slidenummer 3"/>
          <p:cNvSpPr>
            <a:spLocks noGrp="1"/>
          </p:cNvSpPr>
          <p:nvPr>
            <p:ph type="sldNum" sz="quarter" idx="10"/>
          </p:nvPr>
        </p:nvSpPr>
        <p:spPr>
          <a:xfrm>
            <a:off x="3816574" y="10235580"/>
            <a:ext cx="2919748" cy="540684"/>
          </a:xfrm>
          <a:prstGeom prst="rect">
            <a:avLst/>
          </a:prstGeom>
        </p:spPr>
        <p:txBody>
          <a:bodyPr/>
          <a:lstStyle/>
          <a:p>
            <a:fld id="{9980E720-3957-49F9-A945-C805296E1D88}" type="slidenum">
              <a:rPr lang="da-DK" smtClean="0"/>
              <a:t>11</a:t>
            </a:fld>
            <a:endParaRPr lang="da-DK"/>
          </a:p>
        </p:txBody>
      </p:sp>
    </p:spTree>
    <p:extLst>
      <p:ext uri="{BB962C8B-B14F-4D97-AF65-F5344CB8AC3E}">
        <p14:creationId xmlns:p14="http://schemas.microsoft.com/office/powerpoint/2010/main" val="1116786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228600" indent="-228600">
              <a:buAutoNum type="arabicParenR"/>
            </a:pPr>
            <a:r>
              <a:rPr lang="da-DK" dirty="0" smtClean="0"/>
              <a:t>Forløbskoordinator, akutplan, koordineret indsatsplan og til dels </a:t>
            </a:r>
            <a:r>
              <a:rPr lang="da-DK" dirty="0" err="1" smtClean="0"/>
              <a:t>tilbagefaldsforebyggelsesplan</a:t>
            </a:r>
            <a:r>
              <a:rPr lang="da-DK" dirty="0" smtClean="0"/>
              <a:t> er på en måde</a:t>
            </a:r>
            <a:r>
              <a:rPr lang="da-DK" baseline="0" dirty="0" smtClean="0"/>
              <a:t> ” hjælpersystemets” indsatser eller vigtige fokusområder. Men, det har været og er afgørende at både borger og medarbejdere får den samme forståelse af, at alle indsatser påvirker hinanden og ved at tage dem ind under EN, synliggøres dette.</a:t>
            </a:r>
          </a:p>
          <a:p>
            <a:pPr marL="228600" indent="-228600">
              <a:buAutoNum type="arabicParenR"/>
            </a:pPr>
            <a:r>
              <a:rPr lang="da-DK" baseline="0" dirty="0" smtClean="0"/>
              <a:t>Det gør de fordi, at de giver både borger, netværk og hjælpersystemet det samme grundlæggende fokus- alle skal forholde sig til de 10 – men de fanger også kompleksiteten i patologien hos den enkelte borger. </a:t>
            </a:r>
          </a:p>
          <a:p>
            <a:pPr marL="228600" indent="-228600">
              <a:buAutoNum type="arabicParenR"/>
            </a:pPr>
            <a:endParaRPr lang="da-DK" baseline="0" dirty="0" smtClean="0"/>
          </a:p>
          <a:p>
            <a:pPr marL="228600" indent="-228600">
              <a:buAutoNum type="arabicParenR"/>
            </a:pPr>
            <a:r>
              <a:rPr lang="da-DK" baseline="0" dirty="0" smtClean="0"/>
              <a:t>En borger der udskrives er IKKE færdigbehandlet og indimellem ikke behandlet pga. manglende motivation/ sygdommens manifestation/ikke ønsket indlæggelse eller andet- samarbejde i systemerne kan muligvis denne risiko</a:t>
            </a:r>
          </a:p>
          <a:p>
            <a:pPr marL="228600" indent="-228600">
              <a:buAutoNum type="arabicParenR"/>
            </a:pPr>
            <a:r>
              <a:rPr lang="da-DK" baseline="0" dirty="0" smtClean="0"/>
              <a:t>Vi har set flere gange, at forskellige hjælpesystemer ( mentor/psykiatrisk behandling, egen læge, relationer fra skolevæsenet med flere at gode hjerter støtter borgeren på vidt forskellig vis og i forskellige tempo med det resultat, at indsatserne bliver rodet, uoverskuelige mål med mere. ( eksempler fra skolen der spiser, psykiateren der laver kognitiv terapi, mentoren der går på cafe osv. )</a:t>
            </a:r>
          </a:p>
          <a:p>
            <a:pPr marL="228600" indent="-228600">
              <a:buAutoNum type="arabicParenR"/>
            </a:pPr>
            <a:r>
              <a:rPr lang="da-DK" baseline="0" dirty="0" smtClean="0"/>
              <a:t>Det er afgørende, at når et mål er nået, skal hele ” hjælper systemet ” lade borgeren være stabil et stykke tid inden nyt mål startes op. Dette er ikke muligt såfremt de forskellige systemer arbejder hver for sig. Netværksmøder ( regelmæssige ) kan hjælpe her.</a:t>
            </a:r>
          </a:p>
          <a:p>
            <a:pPr marL="228600" indent="-228600">
              <a:buAutoNum type="arabicParenR"/>
            </a:pPr>
            <a:r>
              <a:rPr lang="da-DK" baseline="0" dirty="0" smtClean="0"/>
              <a:t>Formålet med, at hele systemet ( myndighed, behandler, psykiater, egen læge, § 85, borgeren ) har de her indsatser at forholde sig til, betyder, at samarbejdet umiddelbart kan højnes rent kvalitetsmæssigt og tilbagefald kan mindskes</a:t>
            </a:r>
            <a:endParaRPr lang="da-DK" dirty="0"/>
          </a:p>
        </p:txBody>
      </p:sp>
      <p:sp>
        <p:nvSpPr>
          <p:cNvPr id="4" name="Pladsholder til slidenummer 3"/>
          <p:cNvSpPr>
            <a:spLocks noGrp="1"/>
          </p:cNvSpPr>
          <p:nvPr>
            <p:ph type="sldNum" sz="quarter" idx="10"/>
          </p:nvPr>
        </p:nvSpPr>
        <p:spPr>
          <a:xfrm>
            <a:off x="3816574" y="10235580"/>
            <a:ext cx="2919748" cy="540684"/>
          </a:xfrm>
          <a:prstGeom prst="rect">
            <a:avLst/>
          </a:prstGeom>
        </p:spPr>
        <p:txBody>
          <a:bodyPr/>
          <a:lstStyle/>
          <a:p>
            <a:fld id="{9980E720-3957-49F9-A945-C805296E1D88}" type="slidenum">
              <a:rPr lang="da-DK" smtClean="0"/>
              <a:t>12</a:t>
            </a:fld>
            <a:endParaRPr lang="da-DK"/>
          </a:p>
        </p:txBody>
      </p:sp>
    </p:spTree>
    <p:extLst>
      <p:ext uri="{BB962C8B-B14F-4D97-AF65-F5344CB8AC3E}">
        <p14:creationId xmlns:p14="http://schemas.microsoft.com/office/powerpoint/2010/main" val="3741952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5228" y="188640"/>
            <a:ext cx="11720233" cy="6480000"/>
          </a:xfrm>
          <a:prstGeom prst="rect">
            <a:avLst/>
          </a:prstGeom>
        </p:spPr>
      </p:pic>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75273" y="2456525"/>
            <a:ext cx="3745062" cy="1655163"/>
          </a:xfrm>
          <a:prstGeom prst="rect">
            <a:avLst/>
          </a:prstGeom>
        </p:spPr>
      </p:pic>
      <p:sp>
        <p:nvSpPr>
          <p:cNvPr id="12" name="Tekstfelt 11"/>
          <p:cNvSpPr txBox="1"/>
          <p:nvPr userDrawn="1"/>
        </p:nvSpPr>
        <p:spPr>
          <a:xfrm>
            <a:off x="5303912" y="4951774"/>
            <a:ext cx="5127435" cy="338554"/>
          </a:xfrm>
          <a:prstGeom prst="rect">
            <a:avLst/>
          </a:prstGeom>
          <a:noFill/>
        </p:spPr>
        <p:txBody>
          <a:bodyPr wrap="square" rtlCol="0">
            <a:spAutoFit/>
          </a:bodyPr>
          <a:lstStyle/>
          <a:p>
            <a:pPr algn="l"/>
            <a:r>
              <a:rPr lang="da-DK" sz="1600" b="1" dirty="0" smtClean="0">
                <a:solidFill>
                  <a:schemeClr val="bg1"/>
                </a:solidFill>
                <a:latin typeface="+mj-lt"/>
              </a:rPr>
              <a:t>Handlekraft:</a:t>
            </a:r>
            <a:r>
              <a:rPr lang="da-DK" sz="1600" b="1" baseline="0" dirty="0" smtClean="0">
                <a:solidFill>
                  <a:schemeClr val="bg1"/>
                </a:solidFill>
                <a:latin typeface="+mj-lt"/>
              </a:rPr>
              <a:t> </a:t>
            </a:r>
            <a:r>
              <a:rPr lang="da-DK" sz="1600" dirty="0" smtClean="0">
                <a:solidFill>
                  <a:schemeClr val="bg1"/>
                </a:solidFill>
                <a:latin typeface="+mn-lt"/>
              </a:rPr>
              <a:t>Vi får det til at ske</a:t>
            </a:r>
            <a:endParaRPr lang="da-DK" sz="1600" dirty="0">
              <a:solidFill>
                <a:schemeClr val="bg1"/>
              </a:solidFill>
              <a:latin typeface="+mn-lt"/>
            </a:endParaRPr>
          </a:p>
        </p:txBody>
      </p:sp>
      <p:sp>
        <p:nvSpPr>
          <p:cNvPr id="13" name="Tekstfelt 12"/>
          <p:cNvSpPr txBox="1"/>
          <p:nvPr userDrawn="1"/>
        </p:nvSpPr>
        <p:spPr>
          <a:xfrm>
            <a:off x="5303912" y="4293096"/>
            <a:ext cx="3050910" cy="338554"/>
          </a:xfrm>
          <a:prstGeom prst="rect">
            <a:avLst/>
          </a:prstGeom>
          <a:noFill/>
        </p:spPr>
        <p:txBody>
          <a:bodyPr wrap="square" rtlCol="0">
            <a:spAutoFit/>
          </a:bodyPr>
          <a:lstStyle/>
          <a:p>
            <a:pPr algn="l"/>
            <a:r>
              <a:rPr lang="da-DK" sz="1600" b="1" dirty="0" err="1" smtClean="0">
                <a:solidFill>
                  <a:schemeClr val="bg1"/>
                </a:solidFill>
                <a:latin typeface="+mj-lt"/>
              </a:rPr>
              <a:t>Glokal</a:t>
            </a:r>
            <a:r>
              <a:rPr lang="da-DK" sz="1600" b="1" dirty="0" smtClean="0">
                <a:solidFill>
                  <a:schemeClr val="bg1"/>
                </a:solidFill>
                <a:latin typeface="+mj-lt"/>
              </a:rPr>
              <a:t>:</a:t>
            </a:r>
            <a:r>
              <a:rPr lang="da-DK" sz="1600" b="1" baseline="0" dirty="0" smtClean="0">
                <a:solidFill>
                  <a:schemeClr val="bg1"/>
                </a:solidFill>
                <a:latin typeface="+mj-lt"/>
              </a:rPr>
              <a:t> </a:t>
            </a:r>
            <a:r>
              <a:rPr lang="da-DK" sz="1600" dirty="0" smtClean="0">
                <a:solidFill>
                  <a:schemeClr val="bg1"/>
                </a:solidFill>
                <a:latin typeface="+mn-lt"/>
              </a:rPr>
              <a:t>Storbyen</a:t>
            </a:r>
            <a:r>
              <a:rPr lang="da-DK" sz="1600" baseline="0" dirty="0" smtClean="0">
                <a:solidFill>
                  <a:schemeClr val="bg1"/>
                </a:solidFill>
                <a:latin typeface="+mn-lt"/>
              </a:rPr>
              <a:t> i naturen</a:t>
            </a:r>
            <a:endParaRPr lang="da-DK" sz="1600" dirty="0">
              <a:solidFill>
                <a:schemeClr val="bg1"/>
              </a:solidFill>
              <a:latin typeface="+mn-lt"/>
            </a:endParaRPr>
          </a:p>
        </p:txBody>
      </p:sp>
      <p:sp>
        <p:nvSpPr>
          <p:cNvPr id="14" name="Tekstfelt 13"/>
          <p:cNvSpPr txBox="1"/>
          <p:nvPr userDrawn="1"/>
        </p:nvSpPr>
        <p:spPr>
          <a:xfrm>
            <a:off x="5303912" y="4622435"/>
            <a:ext cx="4954953" cy="338554"/>
          </a:xfrm>
          <a:prstGeom prst="rect">
            <a:avLst/>
          </a:prstGeom>
          <a:noFill/>
        </p:spPr>
        <p:txBody>
          <a:bodyPr wrap="square" rtlCol="0">
            <a:spAutoFit/>
          </a:bodyPr>
          <a:lstStyle/>
          <a:p>
            <a:pPr algn="l"/>
            <a:r>
              <a:rPr lang="da-DK" sz="1600" b="1" dirty="0" smtClean="0">
                <a:solidFill>
                  <a:schemeClr val="bg1"/>
                </a:solidFill>
                <a:latin typeface="+mj-lt"/>
              </a:rPr>
              <a:t>Grænseland:</a:t>
            </a:r>
            <a:r>
              <a:rPr lang="da-DK" sz="1600" b="1" baseline="0" dirty="0" smtClean="0">
                <a:solidFill>
                  <a:schemeClr val="bg1"/>
                </a:solidFill>
                <a:latin typeface="+mj-lt"/>
              </a:rPr>
              <a:t> </a:t>
            </a:r>
            <a:r>
              <a:rPr lang="da-DK" sz="1600" baseline="0" dirty="0" smtClean="0">
                <a:solidFill>
                  <a:schemeClr val="bg1"/>
                </a:solidFill>
                <a:latin typeface="+mn-lt"/>
              </a:rPr>
              <a:t>Det bedste fra to verdener</a:t>
            </a:r>
          </a:p>
        </p:txBody>
      </p:sp>
    </p:spTree>
  </p:cSld>
  <p:clrMapOvr>
    <a:masterClrMapping/>
  </p:clrMapOvr>
  <p:timing>
    <p:tnLst>
      <p:par>
        <p:cTn id="1" dur="indefinite" restart="never" nodeType="tmRoot"/>
      </p:par>
    </p:tnLst>
    <p:bldLst>
      <p:bldP spid="12" grpId="2"/>
      <p:bldP spid="12" grpId="3"/>
      <p:bldP spid="12" grpId="4"/>
      <p:bldP spid="12" grpId="5"/>
      <p:bldP spid="12" grpId="6"/>
      <p:bldP spid="12" grpId="7"/>
      <p:bldP spid="13" grpId="2"/>
      <p:bldP spid="13" grpId="3"/>
      <p:bldP spid="13" grpId="4"/>
      <p:bldP spid="13" grpId="5"/>
      <p:bldP spid="13" grpId="6"/>
      <p:bldP spid="13" grpId="7"/>
      <p:bldP spid="14" grpId="2"/>
      <p:bldP spid="14" grpId="3"/>
      <p:bldP spid="14" grpId="4"/>
      <p:bldP spid="14" grpId="5"/>
      <p:bldP spid="14" grpId="6"/>
      <p:bldP spid="14" grpId="7"/>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3" name="Titel 1"/>
          <p:cNvSpPr>
            <a:spLocks noGrp="1"/>
          </p:cNvSpPr>
          <p:nvPr>
            <p:ph type="title"/>
          </p:nvPr>
        </p:nvSpPr>
        <p:spPr>
          <a:xfrm>
            <a:off x="550863" y="1268760"/>
            <a:ext cx="11161761" cy="431800"/>
          </a:xfrm>
        </p:spPr>
        <p:txBody>
          <a:bodyPr/>
          <a:lstStyle/>
          <a:p>
            <a:r>
              <a:rPr lang="da-DK" smtClean="0"/>
              <a:t>Klik for at redigere i master</a:t>
            </a:r>
            <a:endParaRPr lang="da-DK" dirty="0"/>
          </a:p>
        </p:txBody>
      </p:sp>
      <p:sp>
        <p:nvSpPr>
          <p:cNvPr id="5" name="Pladsholder til indhold 2"/>
          <p:cNvSpPr>
            <a:spLocks noGrp="1"/>
          </p:cNvSpPr>
          <p:nvPr>
            <p:ph idx="1"/>
          </p:nvPr>
        </p:nvSpPr>
        <p:spPr>
          <a:xfrm>
            <a:off x="550863" y="1844824"/>
            <a:ext cx="11161761" cy="4176464"/>
          </a:xfrm>
        </p:spPr>
        <p:txBody>
          <a:bodyPr/>
          <a:lstStyle>
            <a:lvl1pPr>
              <a:defRPr/>
            </a:lvl1pPr>
            <a:lvl2pPr marL="285750" marR="0" indent="-285750" algn="l" defTabSz="914400" rtl="0" eaLnBrk="1" fontAlgn="base" latinLnBrk="0" hangingPunct="1">
              <a:lnSpc>
                <a:spcPct val="100000"/>
              </a:lnSpc>
              <a:spcBef>
                <a:spcPct val="20000"/>
              </a:spcBef>
              <a:spcAft>
                <a:spcPct val="0"/>
              </a:spcAft>
              <a:buClrTx/>
              <a:buSzPct val="120000"/>
              <a:buFont typeface="Arial" panose="020B0604020202020204" pitchFamily="34" charset="0"/>
              <a:buChar char="•"/>
              <a:tabLst/>
              <a:defRPr/>
            </a:lvl2pPr>
            <a:lvl3pPr marL="540000" indent="0">
              <a:buNone/>
              <a:defRPr/>
            </a:lvl3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p:txBody>
      </p:sp>
      <p:sp>
        <p:nvSpPr>
          <p:cNvPr id="4" name="Pladsholder til indhold 3"/>
          <p:cNvSpPr>
            <a:spLocks noGrp="1"/>
          </p:cNvSpPr>
          <p:nvPr>
            <p:ph sz="quarter" idx="10" hasCustomPrompt="1"/>
          </p:nvPr>
        </p:nvSpPr>
        <p:spPr>
          <a:xfrm>
            <a:off x="550863" y="549275"/>
            <a:ext cx="4825057" cy="431800"/>
          </a:xfrm>
        </p:spPr>
        <p:txBody>
          <a:bodyPr/>
          <a:lstStyle>
            <a:lvl1pPr marL="0" indent="0" algn="l">
              <a:buFont typeface="Arial" panose="020B0604020202020204" pitchFamily="34" charset="0"/>
              <a:buNone/>
              <a:defRPr sz="1250" baseline="0">
                <a:latin typeface="+mn-lt"/>
              </a:defRPr>
            </a:lvl1pPr>
            <a:lvl2pPr marL="0" indent="0" algn="l">
              <a:buNone/>
              <a:defRPr sz="1250">
                <a:latin typeface="+mn-lt"/>
              </a:defRPr>
            </a:lvl2pPr>
            <a:lvl3pPr marL="540000" indent="0" algn="l">
              <a:buNone/>
              <a:defRPr sz="1250">
                <a:latin typeface="+mn-lt"/>
              </a:defRPr>
            </a:lvl3pPr>
            <a:lvl4pPr marL="849600" indent="0" algn="l">
              <a:buNone/>
              <a:defRPr sz="1250">
                <a:latin typeface="+mn-lt"/>
              </a:defRPr>
            </a:lvl4pPr>
            <a:lvl5pPr marL="1119600" indent="0" algn="l">
              <a:buNone/>
              <a:defRPr sz="1250">
                <a:latin typeface="+mn-lt"/>
              </a:defRPr>
            </a:lvl5pPr>
          </a:lstStyle>
          <a:p>
            <a:pPr lvl="0"/>
            <a:r>
              <a:rPr lang="da-DK" dirty="0" smtClean="0"/>
              <a:t>Indsæt OMRÅDE/KATEGORI</a:t>
            </a:r>
            <a:endParaRPr lang="da-DK"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5" name="Pladsholder til indhold 2"/>
          <p:cNvSpPr>
            <a:spLocks noGrp="1"/>
          </p:cNvSpPr>
          <p:nvPr>
            <p:ph sz="half" idx="1"/>
          </p:nvPr>
        </p:nvSpPr>
        <p:spPr>
          <a:xfrm>
            <a:off x="551385" y="1844824"/>
            <a:ext cx="5400600" cy="4248472"/>
          </a:xfrm>
        </p:spPr>
        <p:txBody>
          <a:bodyPr/>
          <a:lstStyle>
            <a:lvl1pPr>
              <a:defRPr sz="1800"/>
            </a:lvl1pPr>
            <a:lvl2pPr marL="285750" marR="0" indent="-285750" algn="l" defTabSz="914400" rtl="0" eaLnBrk="1" fontAlgn="base" latinLnBrk="0" hangingPunct="1">
              <a:lnSpc>
                <a:spcPct val="100000"/>
              </a:lnSpc>
              <a:spcBef>
                <a:spcPct val="20000"/>
              </a:spcBef>
              <a:spcAft>
                <a:spcPct val="0"/>
              </a:spcAft>
              <a:buClrTx/>
              <a:buSzPct val="120000"/>
              <a:buFont typeface="Arial" panose="020B0604020202020204" pitchFamily="34" charset="0"/>
              <a:buChar char="•"/>
              <a:tabLst/>
              <a:defRPr sz="1600"/>
            </a:lvl2pPr>
            <a:lvl3pPr>
              <a:defRPr sz="1400"/>
            </a:lvl3pPr>
            <a:lvl4pPr>
              <a:defRPr sz="1200"/>
            </a:lvl4pPr>
            <a:lvl5pPr>
              <a:defRPr sz="10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p:txBody>
      </p:sp>
      <p:sp>
        <p:nvSpPr>
          <p:cNvPr id="6" name="Pladsholder til indhold 3"/>
          <p:cNvSpPr>
            <a:spLocks noGrp="1"/>
          </p:cNvSpPr>
          <p:nvPr>
            <p:ph sz="half" idx="2"/>
          </p:nvPr>
        </p:nvSpPr>
        <p:spPr>
          <a:xfrm>
            <a:off x="6154216" y="1853554"/>
            <a:ext cx="5558408" cy="4239742"/>
          </a:xfrm>
        </p:spPr>
        <p:txBody>
          <a:bodyPr/>
          <a:lstStyle>
            <a:lvl1pPr>
              <a:defRPr sz="1800"/>
            </a:lvl1pPr>
            <a:lvl2pPr marL="285750" marR="0" indent="-285750" algn="l" defTabSz="914400" rtl="0" eaLnBrk="1" fontAlgn="base" latinLnBrk="0" hangingPunct="1">
              <a:lnSpc>
                <a:spcPct val="100000"/>
              </a:lnSpc>
              <a:spcBef>
                <a:spcPct val="20000"/>
              </a:spcBef>
              <a:spcAft>
                <a:spcPct val="0"/>
              </a:spcAft>
              <a:buClrTx/>
              <a:buSzPct val="120000"/>
              <a:buFont typeface="Arial" panose="020B0604020202020204" pitchFamily="34" charset="0"/>
              <a:buChar char="•"/>
              <a:tabLst/>
              <a:defRPr sz="1600"/>
            </a:lvl2pPr>
            <a:lvl3pPr>
              <a:defRPr sz="1400"/>
            </a:lvl3pPr>
            <a:lvl4pPr>
              <a:defRPr sz="1200"/>
            </a:lvl4pPr>
            <a:lvl5pPr>
              <a:defRPr sz="10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p:txBody>
      </p:sp>
      <p:sp>
        <p:nvSpPr>
          <p:cNvPr id="8" name="Rectangle 2"/>
          <p:cNvSpPr>
            <a:spLocks noGrp="1" noChangeArrowheads="1"/>
          </p:cNvSpPr>
          <p:nvPr>
            <p:ph type="title"/>
          </p:nvPr>
        </p:nvSpPr>
        <p:spPr bwMode="auto">
          <a:xfrm>
            <a:off x="550864" y="1268760"/>
            <a:ext cx="11161760" cy="431800"/>
          </a:xfrm>
          <a:prstGeom prst="rect">
            <a:avLst/>
          </a:prstGeom>
          <a:noFill/>
          <a:ln w="9525">
            <a:noFill/>
            <a:miter lim="800000"/>
            <a:headEnd/>
            <a:tailEnd/>
          </a:ln>
          <a:effectLst/>
        </p:spPr>
        <p:txBody>
          <a:bodyPr vert="horz" wrap="square" lIns="0" tIns="45720" rIns="91440" bIns="45720" numCol="1" anchor="ctr" anchorCtr="0" compatLnSpc="1">
            <a:prstTxWarp prst="textNoShape">
              <a:avLst/>
            </a:prstTxWarp>
          </a:bodyPr>
          <a:lstStyle/>
          <a:p>
            <a:pPr lvl="0"/>
            <a:r>
              <a:rPr lang="da-DK" smtClean="0"/>
              <a:t>Klik for at redigere i master</a:t>
            </a:r>
            <a:endParaRPr lang="da-DK" dirty="0" smtClean="0"/>
          </a:p>
        </p:txBody>
      </p:sp>
      <p:sp>
        <p:nvSpPr>
          <p:cNvPr id="7" name="Pladsholder til indhold 3"/>
          <p:cNvSpPr>
            <a:spLocks noGrp="1"/>
          </p:cNvSpPr>
          <p:nvPr>
            <p:ph sz="quarter" idx="10" hasCustomPrompt="1"/>
          </p:nvPr>
        </p:nvSpPr>
        <p:spPr>
          <a:xfrm>
            <a:off x="550863" y="549275"/>
            <a:ext cx="4825057" cy="431800"/>
          </a:xfrm>
        </p:spPr>
        <p:txBody>
          <a:bodyPr/>
          <a:lstStyle>
            <a:lvl1pPr marL="0" marR="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sz="1250" baseline="0">
                <a:latin typeface="+mn-lt"/>
              </a:defRPr>
            </a:lvl1pPr>
            <a:lvl2pPr marL="0" indent="0" algn="l">
              <a:buNone/>
              <a:defRPr sz="1250">
                <a:latin typeface="+mn-lt"/>
              </a:defRPr>
            </a:lvl2pPr>
            <a:lvl3pPr marL="540000" indent="0" algn="l">
              <a:buNone/>
              <a:defRPr sz="1250">
                <a:latin typeface="+mn-lt"/>
              </a:defRPr>
            </a:lvl3pPr>
            <a:lvl4pPr marL="849600" indent="0" algn="l">
              <a:buNone/>
              <a:defRPr sz="1250">
                <a:latin typeface="+mn-lt"/>
              </a:defRPr>
            </a:lvl4pPr>
            <a:lvl5pPr marL="1119600" indent="0" algn="l">
              <a:buNone/>
              <a:defRPr sz="1250">
                <a:latin typeface="+mn-lt"/>
              </a:defRPr>
            </a:lvl5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lang="da-DK" dirty="0" smtClean="0"/>
              <a:t>Indsæt OMRÅDE/KATEGORI</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lang="da-DK" dirty="0"/>
          </a:p>
        </p:txBody>
      </p:sp>
    </p:spTree>
    <p:extLst>
      <p:ext uri="{BB962C8B-B14F-4D97-AF65-F5344CB8AC3E}">
        <p14:creationId xmlns:p14="http://schemas.microsoft.com/office/powerpoint/2010/main" val="29996517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dirty="0"/>
          </a:p>
        </p:txBody>
      </p:sp>
      <p:sp>
        <p:nvSpPr>
          <p:cNvPr id="3" name="Pladsholder til indhold 3"/>
          <p:cNvSpPr>
            <a:spLocks noGrp="1"/>
          </p:cNvSpPr>
          <p:nvPr>
            <p:ph sz="quarter" idx="10" hasCustomPrompt="1"/>
          </p:nvPr>
        </p:nvSpPr>
        <p:spPr>
          <a:xfrm>
            <a:off x="550863" y="549275"/>
            <a:ext cx="4825057" cy="431800"/>
          </a:xfrm>
        </p:spPr>
        <p:txBody>
          <a:bodyPr/>
          <a:lstStyle>
            <a:lvl1pPr marL="0" indent="0" algn="l">
              <a:buFont typeface="Arial" panose="020B0604020202020204" pitchFamily="34" charset="0"/>
              <a:buNone/>
              <a:defRPr sz="1250" baseline="0">
                <a:latin typeface="+mn-lt"/>
              </a:defRPr>
            </a:lvl1pPr>
            <a:lvl2pPr marL="0" indent="0" algn="l">
              <a:buNone/>
              <a:defRPr sz="1250">
                <a:latin typeface="+mn-lt"/>
              </a:defRPr>
            </a:lvl2pPr>
            <a:lvl3pPr marL="540000" indent="0" algn="l">
              <a:buNone/>
              <a:defRPr sz="1250">
                <a:latin typeface="+mn-lt"/>
              </a:defRPr>
            </a:lvl3pPr>
            <a:lvl4pPr marL="849600" indent="0" algn="l">
              <a:buNone/>
              <a:defRPr sz="1250">
                <a:latin typeface="+mn-lt"/>
              </a:defRPr>
            </a:lvl4pPr>
            <a:lvl5pPr marL="1119600" indent="0" algn="l">
              <a:buNone/>
              <a:defRPr sz="1250">
                <a:latin typeface="+mn-lt"/>
              </a:defRPr>
            </a:lvl5pPr>
          </a:lstStyle>
          <a:p>
            <a:pPr lvl="0"/>
            <a:r>
              <a:rPr lang="da-DK" dirty="0" smtClean="0"/>
              <a:t>Indsæt OMRÅDE/KATEGORI</a:t>
            </a:r>
            <a:endParaRPr lang="da-DK" dirty="0"/>
          </a:p>
        </p:txBody>
      </p:sp>
    </p:spTree>
    <p:extLst>
      <p:ext uri="{BB962C8B-B14F-4D97-AF65-F5344CB8AC3E}">
        <p14:creationId xmlns:p14="http://schemas.microsoft.com/office/powerpoint/2010/main" val="126547700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rugerdefineret layout">
    <p:spTree>
      <p:nvGrpSpPr>
        <p:cNvPr id="1" name=""/>
        <p:cNvGrpSpPr/>
        <p:nvPr/>
      </p:nvGrpSpPr>
      <p:grpSpPr>
        <a:xfrm>
          <a:off x="0" y="0"/>
          <a:ext cx="0" cy="0"/>
          <a:chOff x="0" y="0"/>
          <a:chExt cx="0" cy="0"/>
        </a:xfrm>
      </p:grpSpPr>
      <p:sp>
        <p:nvSpPr>
          <p:cNvPr id="6" name="Pladsholder til billede 2"/>
          <p:cNvSpPr>
            <a:spLocks noGrp="1"/>
          </p:cNvSpPr>
          <p:nvPr>
            <p:ph type="pic" idx="11" hasCustomPrompt="1"/>
          </p:nvPr>
        </p:nvSpPr>
        <p:spPr>
          <a:xfrm>
            <a:off x="191344" y="1052736"/>
            <a:ext cx="11809312" cy="5248800"/>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dirty="0" smtClean="0"/>
              <a:t> Klik på ikonet for at tilføje et billede</a:t>
            </a:r>
            <a:endParaRPr lang="da-DK" dirty="0"/>
          </a:p>
        </p:txBody>
      </p:sp>
      <p:sp>
        <p:nvSpPr>
          <p:cNvPr id="3" name="Pladsholder til indhold 3"/>
          <p:cNvSpPr>
            <a:spLocks noGrp="1"/>
          </p:cNvSpPr>
          <p:nvPr>
            <p:ph sz="quarter" idx="10" hasCustomPrompt="1"/>
          </p:nvPr>
        </p:nvSpPr>
        <p:spPr>
          <a:xfrm>
            <a:off x="550863" y="549275"/>
            <a:ext cx="4825057" cy="431800"/>
          </a:xfrm>
        </p:spPr>
        <p:txBody>
          <a:bodyPr/>
          <a:lstStyle>
            <a:lvl1pPr marL="0" indent="0" algn="l">
              <a:buFont typeface="Arial" panose="020B0604020202020204" pitchFamily="34" charset="0"/>
              <a:buNone/>
              <a:defRPr sz="1250" baseline="0">
                <a:latin typeface="+mn-lt"/>
              </a:defRPr>
            </a:lvl1pPr>
            <a:lvl2pPr marL="0" indent="0" algn="l">
              <a:buNone/>
              <a:defRPr sz="1250">
                <a:latin typeface="+mn-lt"/>
              </a:defRPr>
            </a:lvl2pPr>
            <a:lvl3pPr marL="540000" indent="0" algn="l">
              <a:buNone/>
              <a:defRPr sz="1250">
                <a:latin typeface="+mn-lt"/>
              </a:defRPr>
            </a:lvl3pPr>
            <a:lvl4pPr marL="849600" indent="0" algn="l">
              <a:buNone/>
              <a:defRPr sz="1250">
                <a:latin typeface="+mn-lt"/>
              </a:defRPr>
            </a:lvl4pPr>
            <a:lvl5pPr marL="1119600" indent="0" algn="l">
              <a:buNone/>
              <a:defRPr sz="1250">
                <a:latin typeface="+mn-lt"/>
              </a:defRPr>
            </a:lvl5pPr>
          </a:lstStyle>
          <a:p>
            <a:pPr lvl="0"/>
            <a:r>
              <a:rPr lang="da-DK" dirty="0" smtClean="0"/>
              <a:t>Indsæt OMRÅDE/KATEGORI</a:t>
            </a:r>
            <a:endParaRPr lang="da-DK" dirty="0"/>
          </a:p>
        </p:txBody>
      </p:sp>
    </p:spTree>
    <p:extLst>
      <p:ext uri="{BB962C8B-B14F-4D97-AF65-F5344CB8AC3E}">
        <p14:creationId xmlns:p14="http://schemas.microsoft.com/office/powerpoint/2010/main" val="42728794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Brugerdefineret layout">
    <p:spTree>
      <p:nvGrpSpPr>
        <p:cNvPr id="1" name=""/>
        <p:cNvGrpSpPr/>
        <p:nvPr/>
      </p:nvGrpSpPr>
      <p:grpSpPr>
        <a:xfrm>
          <a:off x="0" y="0"/>
          <a:ext cx="0" cy="0"/>
          <a:chOff x="0" y="0"/>
          <a:chExt cx="0" cy="0"/>
        </a:xfrm>
      </p:grpSpPr>
      <p:sp>
        <p:nvSpPr>
          <p:cNvPr id="5" name="Titel 1"/>
          <p:cNvSpPr>
            <a:spLocks noGrp="1"/>
          </p:cNvSpPr>
          <p:nvPr>
            <p:ph type="title"/>
          </p:nvPr>
        </p:nvSpPr>
        <p:spPr>
          <a:xfrm>
            <a:off x="550863" y="1268759"/>
            <a:ext cx="4055424" cy="1162050"/>
          </a:xfrm>
        </p:spPr>
        <p:txBody>
          <a:bodyPr anchor="b"/>
          <a:lstStyle>
            <a:lvl1pPr algn="l">
              <a:defRPr sz="2000" b="1">
                <a:latin typeface="+mj-lt"/>
              </a:defRPr>
            </a:lvl1pPr>
          </a:lstStyle>
          <a:p>
            <a:r>
              <a:rPr lang="da-DK" smtClean="0"/>
              <a:t>Klik for at redigere i master</a:t>
            </a:r>
            <a:endParaRPr lang="da-DK" dirty="0"/>
          </a:p>
        </p:txBody>
      </p:sp>
      <p:sp>
        <p:nvSpPr>
          <p:cNvPr id="6" name="Pladsholder til indhold 2"/>
          <p:cNvSpPr>
            <a:spLocks noGrp="1"/>
          </p:cNvSpPr>
          <p:nvPr>
            <p:ph idx="1"/>
          </p:nvPr>
        </p:nvSpPr>
        <p:spPr>
          <a:xfrm>
            <a:off x="4727848" y="1250504"/>
            <a:ext cx="3561515" cy="4842792"/>
          </a:xfrm>
        </p:spPr>
        <p:txBody>
          <a:bodyPr/>
          <a:lstStyle>
            <a:lvl1pPr>
              <a:defRPr sz="1800">
                <a:latin typeface="+mn-lt"/>
              </a:defRPr>
            </a:lvl1pPr>
            <a:lvl2pPr marL="285750" marR="0" indent="-285750" algn="l" defTabSz="914400" rtl="0" eaLnBrk="1" fontAlgn="base" latinLnBrk="0" hangingPunct="1">
              <a:lnSpc>
                <a:spcPct val="100000"/>
              </a:lnSpc>
              <a:spcBef>
                <a:spcPct val="20000"/>
              </a:spcBef>
              <a:spcAft>
                <a:spcPct val="0"/>
              </a:spcAft>
              <a:buClrTx/>
              <a:buSzPct val="120000"/>
              <a:buFont typeface="Arial" panose="020B0604020202020204" pitchFamily="34" charset="0"/>
              <a:buChar char="•"/>
              <a:tabLst/>
              <a:defRPr sz="1800">
                <a:latin typeface="+mn-lt"/>
              </a:defRPr>
            </a:lvl2pPr>
            <a:lvl3pPr>
              <a:defRPr sz="1400"/>
            </a:lvl3pPr>
            <a:lvl4pPr>
              <a:defRPr sz="1200"/>
            </a:lvl4pPr>
            <a:lvl5pPr>
              <a:defRPr sz="1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
        <p:nvSpPr>
          <p:cNvPr id="7" name="Pladsholder til tekst 3"/>
          <p:cNvSpPr>
            <a:spLocks noGrp="1"/>
          </p:cNvSpPr>
          <p:nvPr>
            <p:ph type="body" sz="half" idx="2"/>
          </p:nvPr>
        </p:nvSpPr>
        <p:spPr>
          <a:xfrm>
            <a:off x="550863" y="2624508"/>
            <a:ext cx="4055424" cy="3468788"/>
          </a:xfrm>
        </p:spPr>
        <p:txBody>
          <a:bodyPr/>
          <a:lstStyle>
            <a:lvl1pPr marL="0" indent="0">
              <a:buNone/>
              <a:defRPr sz="18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8" name="Pladsholder til indhold 2"/>
          <p:cNvSpPr>
            <a:spLocks noGrp="1"/>
          </p:cNvSpPr>
          <p:nvPr>
            <p:ph idx="11"/>
          </p:nvPr>
        </p:nvSpPr>
        <p:spPr>
          <a:xfrm>
            <a:off x="8410924" y="1246434"/>
            <a:ext cx="3561515" cy="4846862"/>
          </a:xfrm>
        </p:spPr>
        <p:txBody>
          <a:bodyPr/>
          <a:lstStyle>
            <a:lvl1pPr>
              <a:defRPr sz="1800">
                <a:latin typeface="+mn-lt"/>
              </a:defRPr>
            </a:lvl1pPr>
            <a:lvl2pPr marL="285750" marR="0" indent="-285750" algn="l" defTabSz="914400" rtl="0" eaLnBrk="1" fontAlgn="base" latinLnBrk="0" hangingPunct="1">
              <a:lnSpc>
                <a:spcPct val="100000"/>
              </a:lnSpc>
              <a:spcBef>
                <a:spcPct val="20000"/>
              </a:spcBef>
              <a:spcAft>
                <a:spcPct val="0"/>
              </a:spcAft>
              <a:buClrTx/>
              <a:buSzPct val="120000"/>
              <a:buFont typeface="Arial" panose="020B0604020202020204" pitchFamily="34" charset="0"/>
              <a:buChar char="•"/>
              <a:tabLst>
                <a:tab pos="266700" algn="l"/>
              </a:tabLst>
              <a:defRPr sz="1800">
                <a:latin typeface="+mn-lt"/>
              </a:defRPr>
            </a:lvl2pPr>
            <a:lvl3pPr>
              <a:tabLst/>
              <a:defRPr sz="1400"/>
            </a:lvl3pPr>
            <a:lvl4pPr>
              <a:tabLst/>
              <a:defRPr sz="1200"/>
            </a:lvl4pPr>
            <a:lvl5pPr>
              <a:tabLst/>
              <a:defRPr sz="1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p:txBody>
      </p:sp>
      <p:sp>
        <p:nvSpPr>
          <p:cNvPr id="9" name="Pladsholder til indhold 3"/>
          <p:cNvSpPr>
            <a:spLocks noGrp="1"/>
          </p:cNvSpPr>
          <p:nvPr>
            <p:ph sz="quarter" idx="10" hasCustomPrompt="1"/>
          </p:nvPr>
        </p:nvSpPr>
        <p:spPr>
          <a:xfrm>
            <a:off x="550863" y="549275"/>
            <a:ext cx="4825057" cy="431800"/>
          </a:xfrm>
        </p:spPr>
        <p:txBody>
          <a:bodyPr/>
          <a:lstStyle>
            <a:lvl1pPr marL="0" indent="0" algn="l">
              <a:buFont typeface="Arial" panose="020B0604020202020204" pitchFamily="34" charset="0"/>
              <a:buNone/>
              <a:defRPr sz="1250" baseline="0">
                <a:latin typeface="+mn-lt"/>
              </a:defRPr>
            </a:lvl1pPr>
            <a:lvl2pPr marL="0" indent="0" algn="l">
              <a:buNone/>
              <a:defRPr sz="1250">
                <a:latin typeface="+mn-lt"/>
              </a:defRPr>
            </a:lvl2pPr>
            <a:lvl3pPr marL="540000" indent="0" algn="l">
              <a:buNone/>
              <a:defRPr sz="1250">
                <a:latin typeface="+mn-lt"/>
              </a:defRPr>
            </a:lvl3pPr>
            <a:lvl4pPr marL="849600" indent="0" algn="l">
              <a:buNone/>
              <a:defRPr sz="1250">
                <a:latin typeface="+mn-lt"/>
              </a:defRPr>
            </a:lvl4pPr>
            <a:lvl5pPr marL="1119600" indent="0" algn="l">
              <a:buNone/>
              <a:defRPr sz="1250">
                <a:latin typeface="+mn-lt"/>
              </a:defRPr>
            </a:lvl5pPr>
          </a:lstStyle>
          <a:p>
            <a:pPr lvl="0"/>
            <a:r>
              <a:rPr lang="da-DK" dirty="0" smtClean="0"/>
              <a:t>Indsæt OMRÅDE/KATEGORI</a:t>
            </a:r>
            <a:endParaRPr lang="da-DK" dirty="0"/>
          </a:p>
        </p:txBody>
      </p:sp>
    </p:spTree>
    <p:extLst>
      <p:ext uri="{BB962C8B-B14F-4D97-AF65-F5344CB8AC3E}">
        <p14:creationId xmlns:p14="http://schemas.microsoft.com/office/powerpoint/2010/main" val="207102520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rugerdefineret layout">
    <p:spTree>
      <p:nvGrpSpPr>
        <p:cNvPr id="1" name=""/>
        <p:cNvGrpSpPr/>
        <p:nvPr/>
      </p:nvGrpSpPr>
      <p:grpSpPr>
        <a:xfrm>
          <a:off x="0" y="0"/>
          <a:ext cx="0" cy="0"/>
          <a:chOff x="0" y="0"/>
          <a:chExt cx="0" cy="0"/>
        </a:xfrm>
      </p:grpSpPr>
      <p:sp>
        <p:nvSpPr>
          <p:cNvPr id="9" name="Titel 1"/>
          <p:cNvSpPr>
            <a:spLocks noGrp="1"/>
          </p:cNvSpPr>
          <p:nvPr>
            <p:ph type="title"/>
          </p:nvPr>
        </p:nvSpPr>
        <p:spPr>
          <a:xfrm>
            <a:off x="5519936" y="1268760"/>
            <a:ext cx="6336704" cy="432048"/>
          </a:xfrm>
        </p:spPr>
        <p:txBody>
          <a:bodyPr anchor="b"/>
          <a:lstStyle>
            <a:lvl1pPr algn="l">
              <a:defRPr sz="2000" b="1">
                <a:latin typeface="+mj-lt"/>
              </a:defRPr>
            </a:lvl1pPr>
          </a:lstStyle>
          <a:p>
            <a:r>
              <a:rPr lang="da-DK" smtClean="0"/>
              <a:t>Klik for at redigere i master</a:t>
            </a:r>
            <a:endParaRPr lang="da-DK" dirty="0"/>
          </a:p>
        </p:txBody>
      </p:sp>
      <p:sp>
        <p:nvSpPr>
          <p:cNvPr id="10" name="Pladsholder til tekst 3"/>
          <p:cNvSpPr>
            <a:spLocks noGrp="1"/>
          </p:cNvSpPr>
          <p:nvPr>
            <p:ph type="body" sz="half" idx="2"/>
          </p:nvPr>
        </p:nvSpPr>
        <p:spPr>
          <a:xfrm>
            <a:off x="5529506" y="1988840"/>
            <a:ext cx="6327134" cy="365918"/>
          </a:xfrm>
        </p:spPr>
        <p:txBody>
          <a:bodyPr/>
          <a:lstStyle>
            <a:lvl1pPr marL="0" indent="0">
              <a:buNone/>
              <a:defRPr sz="18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11" name="Pladsholder til billede 2"/>
          <p:cNvSpPr>
            <a:spLocks noGrp="1"/>
          </p:cNvSpPr>
          <p:nvPr>
            <p:ph type="pic" idx="1"/>
          </p:nvPr>
        </p:nvSpPr>
        <p:spPr>
          <a:xfrm>
            <a:off x="191344" y="1052736"/>
            <a:ext cx="5184576" cy="5040560"/>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dirty="0"/>
          </a:p>
        </p:txBody>
      </p:sp>
      <p:sp>
        <p:nvSpPr>
          <p:cNvPr id="5" name="Pladsholder til indhold 3"/>
          <p:cNvSpPr>
            <a:spLocks noGrp="1"/>
          </p:cNvSpPr>
          <p:nvPr>
            <p:ph sz="quarter" idx="10" hasCustomPrompt="1"/>
          </p:nvPr>
        </p:nvSpPr>
        <p:spPr>
          <a:xfrm>
            <a:off x="550863" y="549275"/>
            <a:ext cx="4825057" cy="431800"/>
          </a:xfrm>
        </p:spPr>
        <p:txBody>
          <a:bodyPr/>
          <a:lstStyle>
            <a:lvl1pPr marL="0" indent="0" algn="l">
              <a:buFont typeface="Arial" panose="020B0604020202020204" pitchFamily="34" charset="0"/>
              <a:buNone/>
              <a:defRPr sz="1250" baseline="0">
                <a:latin typeface="+mn-lt"/>
              </a:defRPr>
            </a:lvl1pPr>
            <a:lvl2pPr marL="0" indent="0" algn="l">
              <a:buNone/>
              <a:defRPr sz="1250">
                <a:latin typeface="+mn-lt"/>
              </a:defRPr>
            </a:lvl2pPr>
            <a:lvl3pPr marL="540000" indent="0" algn="l">
              <a:buNone/>
              <a:defRPr sz="1250">
                <a:latin typeface="+mn-lt"/>
              </a:defRPr>
            </a:lvl3pPr>
            <a:lvl4pPr marL="849600" indent="0" algn="l">
              <a:buNone/>
              <a:defRPr sz="1250">
                <a:latin typeface="+mn-lt"/>
              </a:defRPr>
            </a:lvl4pPr>
            <a:lvl5pPr marL="1119600" indent="0" algn="l">
              <a:buNone/>
              <a:defRPr sz="1250">
                <a:latin typeface="+mn-lt"/>
              </a:defRPr>
            </a:lvl5pPr>
          </a:lstStyle>
          <a:p>
            <a:pPr lvl="0"/>
            <a:r>
              <a:rPr lang="da-DK" dirty="0" smtClean="0"/>
              <a:t>Indsæt OMRÅDE/KATEGORI</a:t>
            </a:r>
            <a:endParaRPr lang="da-DK" dirty="0"/>
          </a:p>
        </p:txBody>
      </p:sp>
    </p:spTree>
    <p:extLst>
      <p:ext uri="{BB962C8B-B14F-4D97-AF65-F5344CB8AC3E}">
        <p14:creationId xmlns:p14="http://schemas.microsoft.com/office/powerpoint/2010/main" val="36132351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Pladsholder til diasnummer 3"/>
          <p:cNvSpPr>
            <a:spLocks noGrp="1"/>
          </p:cNvSpPr>
          <p:nvPr>
            <p:ph type="sldNum" sz="quarter" idx="10"/>
          </p:nvPr>
        </p:nvSpPr>
        <p:spPr>
          <a:xfrm>
            <a:off x="8737600" y="6367463"/>
            <a:ext cx="2844800" cy="279400"/>
          </a:xfrm>
          <a:prstGeom prst="rect">
            <a:avLst/>
          </a:prstGeom>
        </p:spPr>
        <p:txBody>
          <a:bodyPr/>
          <a:lstStyle>
            <a:lvl1pPr>
              <a:defRPr/>
            </a:lvl1pPr>
          </a:lstStyle>
          <a:p>
            <a:fld id="{692CE0C3-6CC4-43D1-BC3C-1F938A28C639}" type="slidenum">
              <a:rPr lang="da-DK"/>
              <a:pPr/>
              <a:t>‹nr.›</a:t>
            </a:fld>
            <a:endParaRPr lang="da-DK"/>
          </a:p>
        </p:txBody>
      </p:sp>
    </p:spTree>
    <p:extLst>
      <p:ext uri="{BB962C8B-B14F-4D97-AF65-F5344CB8AC3E}">
        <p14:creationId xmlns:p14="http://schemas.microsoft.com/office/powerpoint/2010/main" val="3193300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 name="Rektangel 16"/>
          <p:cNvSpPr/>
          <p:nvPr userDrawn="1"/>
        </p:nvSpPr>
        <p:spPr bwMode="auto">
          <a:xfrm>
            <a:off x="191344" y="1053675"/>
            <a:ext cx="11809312" cy="5248800"/>
          </a:xfrm>
          <a:prstGeom prst="rect">
            <a:avLst/>
          </a:prstGeom>
          <a:solidFill>
            <a:schemeClr val="bg1">
              <a:lumMod val="95000"/>
            </a:schemeClr>
          </a:solidFill>
          <a:ln w="9525" cap="flat" cmpd="sng" algn="ctr">
            <a:solidFill>
              <a:schemeClr val="bg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801688" marR="0" indent="-801688" algn="ctr" defTabSz="914400" rtl="0" eaLnBrk="1" fontAlgn="base" latinLnBrk="0" hangingPunct="1">
              <a:lnSpc>
                <a:spcPct val="100000"/>
              </a:lnSpc>
              <a:spcBef>
                <a:spcPct val="20000"/>
              </a:spcBef>
              <a:spcAft>
                <a:spcPct val="0"/>
              </a:spcAft>
              <a:buClrTx/>
              <a:buSzTx/>
              <a:buFontTx/>
              <a:buNone/>
              <a:tabLst/>
            </a:pPr>
            <a:endParaRPr kumimoji="0" lang="da-DK" sz="14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2"/>
          <p:cNvSpPr>
            <a:spLocks noGrp="1" noChangeArrowheads="1"/>
          </p:cNvSpPr>
          <p:nvPr>
            <p:ph type="title"/>
          </p:nvPr>
        </p:nvSpPr>
        <p:spPr bwMode="auto">
          <a:xfrm>
            <a:off x="550864" y="1268760"/>
            <a:ext cx="11161760" cy="431800"/>
          </a:xfrm>
          <a:prstGeom prst="rect">
            <a:avLst/>
          </a:prstGeom>
          <a:noFill/>
          <a:ln w="9525">
            <a:noFill/>
            <a:miter lim="800000"/>
            <a:headEnd/>
            <a:tailEnd/>
          </a:ln>
          <a:effectLst/>
        </p:spPr>
        <p:txBody>
          <a:bodyPr vert="horz" wrap="square" lIns="0" tIns="45720" rIns="91440" bIns="45720" numCol="1" anchor="ctr" anchorCtr="0" compatLnSpc="1">
            <a:prstTxWarp prst="textNoShape">
              <a:avLst/>
            </a:prstTxWarp>
          </a:bodyPr>
          <a:lstStyle/>
          <a:p>
            <a:pPr lvl="0"/>
            <a:r>
              <a:rPr lang="da-DK" dirty="0" smtClean="0"/>
              <a:t>Klik for at redigere titeltypografi i masteren</a:t>
            </a:r>
          </a:p>
        </p:txBody>
      </p:sp>
      <p:sp>
        <p:nvSpPr>
          <p:cNvPr id="19" name="Rectangle 3"/>
          <p:cNvSpPr>
            <a:spLocks noGrp="1" noChangeArrowheads="1"/>
          </p:cNvSpPr>
          <p:nvPr>
            <p:ph type="body" idx="1"/>
          </p:nvPr>
        </p:nvSpPr>
        <p:spPr bwMode="auto">
          <a:xfrm>
            <a:off x="550863" y="1862406"/>
            <a:ext cx="11161761" cy="4230890"/>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p>
            <a:pPr lvl="0"/>
            <a:r>
              <a:rPr lang="da-DK" dirty="0" smtClean="0"/>
              <a:t>Klik for at redigere teksttypografierne i masteren</a:t>
            </a:r>
          </a:p>
          <a:p>
            <a:pPr lvl="1"/>
            <a:endParaRPr lang="da-DK" dirty="0" smtClean="0"/>
          </a:p>
        </p:txBody>
      </p:sp>
      <p:pic>
        <p:nvPicPr>
          <p:cNvPr id="20" name="Billede 19"/>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364317" y="249446"/>
            <a:ext cx="1636337" cy="723193"/>
          </a:xfrm>
          <a:prstGeom prst="rect">
            <a:avLst/>
          </a:prstGeom>
        </p:spPr>
      </p:pic>
      <p:sp>
        <p:nvSpPr>
          <p:cNvPr id="22" name="Rektangel 21"/>
          <p:cNvSpPr/>
          <p:nvPr userDrawn="1"/>
        </p:nvSpPr>
        <p:spPr bwMode="auto">
          <a:xfrm>
            <a:off x="191344" y="6300000"/>
            <a:ext cx="11809312" cy="288000"/>
          </a:xfrm>
          <a:prstGeom prst="rect">
            <a:avLst/>
          </a:prstGeom>
          <a:solidFill>
            <a:srgbClr val="6B6C6E"/>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801688" marR="0" indent="-801688" algn="ctr" defTabSz="914400" rtl="0" eaLnBrk="1" fontAlgn="base" latinLnBrk="0" hangingPunct="1">
              <a:lnSpc>
                <a:spcPct val="100000"/>
              </a:lnSpc>
              <a:spcBef>
                <a:spcPct val="20000"/>
              </a:spcBef>
              <a:spcAft>
                <a:spcPct val="0"/>
              </a:spcAft>
              <a:buClrTx/>
              <a:buSzTx/>
              <a:buFontTx/>
              <a:buNone/>
              <a:tabLst/>
            </a:pPr>
            <a:endParaRPr kumimoji="0" lang="da-DK"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Tekstfelt 24"/>
          <p:cNvSpPr txBox="1"/>
          <p:nvPr userDrawn="1"/>
        </p:nvSpPr>
        <p:spPr>
          <a:xfrm>
            <a:off x="6600056" y="6292800"/>
            <a:ext cx="2390973" cy="276999"/>
          </a:xfrm>
          <a:prstGeom prst="rect">
            <a:avLst/>
          </a:prstGeom>
          <a:noFill/>
        </p:spPr>
        <p:txBody>
          <a:bodyPr wrap="square" rtlCol="0">
            <a:spAutoFit/>
          </a:bodyPr>
          <a:lstStyle/>
          <a:p>
            <a:pPr algn="l"/>
            <a:r>
              <a:rPr lang="da-DK" sz="1200" b="1" dirty="0" smtClean="0">
                <a:solidFill>
                  <a:schemeClr val="bg1"/>
                </a:solidFill>
                <a:latin typeface="+mj-lt"/>
              </a:rPr>
              <a:t>Handlekraft: </a:t>
            </a:r>
            <a:r>
              <a:rPr lang="da-DK" sz="1200" dirty="0" smtClean="0">
                <a:solidFill>
                  <a:schemeClr val="bg1"/>
                </a:solidFill>
                <a:latin typeface="+mn-lt"/>
              </a:rPr>
              <a:t>Vi får det til at ske</a:t>
            </a:r>
            <a:endParaRPr lang="da-DK" sz="1200" dirty="0">
              <a:solidFill>
                <a:schemeClr val="bg1"/>
              </a:solidFill>
              <a:latin typeface="+mn-lt"/>
            </a:endParaRPr>
          </a:p>
        </p:txBody>
      </p:sp>
      <p:sp>
        <p:nvSpPr>
          <p:cNvPr id="26" name="Tekstfelt 25"/>
          <p:cNvSpPr txBox="1"/>
          <p:nvPr userDrawn="1"/>
        </p:nvSpPr>
        <p:spPr>
          <a:xfrm>
            <a:off x="479376" y="6292800"/>
            <a:ext cx="2016224" cy="276999"/>
          </a:xfrm>
          <a:prstGeom prst="rect">
            <a:avLst/>
          </a:prstGeom>
          <a:noFill/>
        </p:spPr>
        <p:txBody>
          <a:bodyPr wrap="square" rtlCol="0">
            <a:spAutoFit/>
          </a:bodyPr>
          <a:lstStyle/>
          <a:p>
            <a:pPr algn="l"/>
            <a:r>
              <a:rPr lang="da-DK" sz="1200" b="1" dirty="0" err="1" smtClean="0">
                <a:solidFill>
                  <a:schemeClr val="bg1"/>
                </a:solidFill>
                <a:latin typeface="+mj-lt"/>
              </a:rPr>
              <a:t>Glokal</a:t>
            </a:r>
            <a:r>
              <a:rPr lang="da-DK" sz="1200" b="1" dirty="0" smtClean="0">
                <a:solidFill>
                  <a:schemeClr val="bg1"/>
                </a:solidFill>
                <a:latin typeface="+mj-lt"/>
              </a:rPr>
              <a:t>:</a:t>
            </a:r>
            <a:r>
              <a:rPr lang="da-DK" sz="1200" b="1" baseline="0" dirty="0" smtClean="0">
                <a:solidFill>
                  <a:schemeClr val="bg1"/>
                </a:solidFill>
                <a:latin typeface="+mj-lt"/>
              </a:rPr>
              <a:t> </a:t>
            </a:r>
            <a:r>
              <a:rPr lang="da-DK" sz="1200" dirty="0" smtClean="0">
                <a:solidFill>
                  <a:schemeClr val="bg1"/>
                </a:solidFill>
                <a:latin typeface="+mn-lt"/>
              </a:rPr>
              <a:t>Storbyen</a:t>
            </a:r>
            <a:r>
              <a:rPr lang="da-DK" sz="1200" baseline="0" dirty="0" smtClean="0">
                <a:solidFill>
                  <a:schemeClr val="bg1"/>
                </a:solidFill>
                <a:latin typeface="+mn-lt"/>
              </a:rPr>
              <a:t> i naturen</a:t>
            </a:r>
            <a:endParaRPr lang="da-DK" sz="1200" dirty="0">
              <a:solidFill>
                <a:schemeClr val="bg1"/>
              </a:solidFill>
              <a:latin typeface="+mn-lt"/>
            </a:endParaRPr>
          </a:p>
        </p:txBody>
      </p:sp>
      <p:sp>
        <p:nvSpPr>
          <p:cNvPr id="27" name="Tekstfelt 26"/>
          <p:cNvSpPr txBox="1"/>
          <p:nvPr userDrawn="1"/>
        </p:nvSpPr>
        <p:spPr>
          <a:xfrm>
            <a:off x="3071664" y="6292800"/>
            <a:ext cx="3168352" cy="276999"/>
          </a:xfrm>
          <a:prstGeom prst="rect">
            <a:avLst/>
          </a:prstGeom>
          <a:noFill/>
        </p:spPr>
        <p:txBody>
          <a:bodyPr wrap="square" rtlCol="0">
            <a:spAutoFit/>
          </a:bodyPr>
          <a:lstStyle/>
          <a:p>
            <a:pPr algn="l"/>
            <a:r>
              <a:rPr lang="da-DK" sz="1200" b="1" dirty="0" smtClean="0">
                <a:solidFill>
                  <a:schemeClr val="bg1"/>
                </a:solidFill>
                <a:latin typeface="+mj-lt"/>
              </a:rPr>
              <a:t>Grænseland</a:t>
            </a:r>
            <a:r>
              <a:rPr lang="da-DK" sz="1200" b="1" baseline="0" dirty="0" smtClean="0">
                <a:solidFill>
                  <a:schemeClr val="bg1"/>
                </a:solidFill>
                <a:latin typeface="+mj-lt"/>
              </a:rPr>
              <a:t>: </a:t>
            </a:r>
            <a:r>
              <a:rPr lang="da-DK" sz="1200" baseline="0" dirty="0" smtClean="0">
                <a:solidFill>
                  <a:schemeClr val="bg1"/>
                </a:solidFill>
                <a:latin typeface="+mn-lt"/>
              </a:rPr>
              <a:t>Det bedste fra to verdener</a:t>
            </a:r>
          </a:p>
        </p:txBody>
      </p:sp>
      <p:sp>
        <p:nvSpPr>
          <p:cNvPr id="2" name="Tekstfelt 1"/>
          <p:cNvSpPr txBox="1"/>
          <p:nvPr userDrawn="1"/>
        </p:nvSpPr>
        <p:spPr>
          <a:xfrm>
            <a:off x="10681332" y="6292800"/>
            <a:ext cx="936104" cy="276999"/>
          </a:xfrm>
          <a:prstGeom prst="rect">
            <a:avLst/>
          </a:prstGeom>
          <a:noFill/>
        </p:spPr>
        <p:txBody>
          <a:bodyPr wrap="square" rtlCol="0">
            <a:spAutoFit/>
          </a:bodyPr>
          <a:lstStyle/>
          <a:p>
            <a:pPr algn="r"/>
            <a:fld id="{0198BB49-A0B4-4DEE-A4B6-9D1DA05534CE}" type="slidenum">
              <a:rPr lang="da-DK" sz="1200" b="1" smtClean="0">
                <a:solidFill>
                  <a:schemeClr val="bg1"/>
                </a:solidFill>
                <a:latin typeface="+mn-lt"/>
              </a:rPr>
              <a:pPr algn="r"/>
              <a:t>‹nr.›</a:t>
            </a:fld>
            <a:endParaRPr lang="da-DK" sz="1200" b="1" dirty="0">
              <a:solidFill>
                <a:schemeClr val="bg1"/>
              </a:solidFill>
              <a:latin typeface="+mn-lt"/>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5" r:id="rId4"/>
    <p:sldLayoutId id="2147483656" r:id="rId5"/>
    <p:sldLayoutId id="2147483657" r:id="rId6"/>
    <p:sldLayoutId id="2147483658" r:id="rId7"/>
    <p:sldLayoutId id="2147483659" r:id="rId8"/>
  </p:sldLayoutIdLst>
  <p:timing>
    <p:tnLst>
      <p:par>
        <p:cTn id="1" dur="indefinite" restart="never" nodeType="tmRoot"/>
      </p:par>
    </p:tnLst>
    <p:bldLst>
      <p:bldP spid="25" grpId="2"/>
      <p:bldP spid="25" grpId="3"/>
      <p:bldP spid="25" grpId="4"/>
      <p:bldP spid="25" grpId="5"/>
      <p:bldP spid="25" grpId="6"/>
      <p:bldP spid="25" grpId="7"/>
      <p:bldP spid="25" grpId="8"/>
      <p:bldP spid="25" grpId="9"/>
      <p:bldP spid="25" grpId="10"/>
      <p:bldP spid="25" grpId="11"/>
      <p:bldP spid="26" grpId="2"/>
      <p:bldP spid="26" grpId="3"/>
      <p:bldP spid="26" grpId="4"/>
      <p:bldP spid="26" grpId="5"/>
      <p:bldP spid="26" grpId="6"/>
      <p:bldP spid="26" grpId="7"/>
      <p:bldP spid="26" grpId="8"/>
      <p:bldP spid="26" grpId="9"/>
      <p:bldP spid="26" grpId="10"/>
      <p:bldP spid="26" grpId="11"/>
      <p:bldP spid="27" grpId="2"/>
      <p:bldP spid="27" grpId="3"/>
      <p:bldP spid="27" grpId="4"/>
      <p:bldP spid="27" grpId="5"/>
      <p:bldP spid="27" grpId="6"/>
      <p:bldP spid="27" grpId="7"/>
      <p:bldP spid="27" grpId="8"/>
      <p:bldP spid="27" grpId="9"/>
      <p:bldP spid="27" grpId="10"/>
      <p:bldP spid="27" grpId="11"/>
    </p:bldLst>
  </p:timing>
  <p:hf hdr="0" ftr="0" dt="0"/>
  <p:txStyles>
    <p:titleStyle>
      <a:lvl1pPr algn="l" rtl="0" eaLnBrk="1" fontAlgn="base" hangingPunct="1">
        <a:spcBef>
          <a:spcPct val="0"/>
        </a:spcBef>
        <a:spcAft>
          <a:spcPct val="0"/>
        </a:spcAft>
        <a:defRPr sz="2000" b="1">
          <a:solidFill>
            <a:schemeClr val="tx1"/>
          </a:solidFill>
          <a:latin typeface="+mj-lt"/>
          <a:ea typeface="+mj-ea"/>
          <a:cs typeface="Arial" pitchFamily="34" charset="0"/>
        </a:defRPr>
      </a:lvl1pPr>
      <a:lvl2pPr algn="l" rtl="0" eaLnBrk="1" fontAlgn="base" hangingPunct="1">
        <a:spcBef>
          <a:spcPct val="0"/>
        </a:spcBef>
        <a:spcAft>
          <a:spcPct val="0"/>
        </a:spcAft>
        <a:defRPr sz="2000">
          <a:solidFill>
            <a:schemeClr val="tx2"/>
          </a:solidFill>
          <a:latin typeface="Verdana" pitchFamily="34" charset="0"/>
        </a:defRPr>
      </a:lvl2pPr>
      <a:lvl3pPr algn="l" rtl="0" eaLnBrk="1" fontAlgn="base" hangingPunct="1">
        <a:spcBef>
          <a:spcPct val="0"/>
        </a:spcBef>
        <a:spcAft>
          <a:spcPct val="0"/>
        </a:spcAft>
        <a:defRPr sz="2000">
          <a:solidFill>
            <a:schemeClr val="tx2"/>
          </a:solidFill>
          <a:latin typeface="Verdana" pitchFamily="34" charset="0"/>
        </a:defRPr>
      </a:lvl3pPr>
      <a:lvl4pPr algn="l" rtl="0" eaLnBrk="1" fontAlgn="base" hangingPunct="1">
        <a:spcBef>
          <a:spcPct val="0"/>
        </a:spcBef>
        <a:spcAft>
          <a:spcPct val="0"/>
        </a:spcAft>
        <a:defRPr sz="2000">
          <a:solidFill>
            <a:schemeClr val="tx2"/>
          </a:solidFill>
          <a:latin typeface="Verdana" pitchFamily="34" charset="0"/>
        </a:defRPr>
      </a:lvl4pPr>
      <a:lvl5pPr algn="l" rtl="0" eaLnBrk="1" fontAlgn="base" hangingPunct="1">
        <a:spcBef>
          <a:spcPct val="0"/>
        </a:spcBef>
        <a:spcAft>
          <a:spcPct val="0"/>
        </a:spcAft>
        <a:defRPr sz="2000">
          <a:solidFill>
            <a:schemeClr val="tx2"/>
          </a:solidFill>
          <a:latin typeface="Verdana" pitchFamily="34" charset="0"/>
        </a:defRPr>
      </a:lvl5pPr>
      <a:lvl6pPr marL="457200" algn="l" rtl="0" eaLnBrk="1" fontAlgn="base" hangingPunct="1">
        <a:spcBef>
          <a:spcPct val="0"/>
        </a:spcBef>
        <a:spcAft>
          <a:spcPct val="0"/>
        </a:spcAft>
        <a:defRPr sz="2000">
          <a:solidFill>
            <a:schemeClr val="tx2"/>
          </a:solidFill>
          <a:latin typeface="Verdana" pitchFamily="34" charset="0"/>
        </a:defRPr>
      </a:lvl6pPr>
      <a:lvl7pPr marL="914400" algn="l" rtl="0" eaLnBrk="1" fontAlgn="base" hangingPunct="1">
        <a:spcBef>
          <a:spcPct val="0"/>
        </a:spcBef>
        <a:spcAft>
          <a:spcPct val="0"/>
        </a:spcAft>
        <a:defRPr sz="2000">
          <a:solidFill>
            <a:schemeClr val="tx2"/>
          </a:solidFill>
          <a:latin typeface="Verdana" pitchFamily="34" charset="0"/>
        </a:defRPr>
      </a:lvl7pPr>
      <a:lvl8pPr marL="1371600" algn="l" rtl="0" eaLnBrk="1" fontAlgn="base" hangingPunct="1">
        <a:spcBef>
          <a:spcPct val="0"/>
        </a:spcBef>
        <a:spcAft>
          <a:spcPct val="0"/>
        </a:spcAft>
        <a:defRPr sz="2000">
          <a:solidFill>
            <a:schemeClr val="tx2"/>
          </a:solidFill>
          <a:latin typeface="Verdana" pitchFamily="34" charset="0"/>
        </a:defRPr>
      </a:lvl8pPr>
      <a:lvl9pPr marL="1828800" algn="l" rtl="0" eaLnBrk="1" fontAlgn="base" hangingPunct="1">
        <a:spcBef>
          <a:spcPct val="0"/>
        </a:spcBef>
        <a:spcAft>
          <a:spcPct val="0"/>
        </a:spcAft>
        <a:defRPr sz="2000">
          <a:solidFill>
            <a:schemeClr val="tx2"/>
          </a:solidFill>
          <a:latin typeface="Verdana" pitchFamily="34" charset="0"/>
        </a:defRPr>
      </a:lvl9pPr>
    </p:titleStyle>
    <p:bodyStyle>
      <a:lvl1pPr marL="0" indent="0" algn="l" rtl="0" eaLnBrk="1" fontAlgn="base" hangingPunct="1">
        <a:spcBef>
          <a:spcPct val="20000"/>
        </a:spcBef>
        <a:spcAft>
          <a:spcPct val="0"/>
        </a:spcAft>
        <a:buFont typeface="Symbol" pitchFamily="18" charset="2"/>
        <a:buNone/>
        <a:defRPr sz="1800">
          <a:solidFill>
            <a:schemeClr val="tx1"/>
          </a:solidFill>
          <a:latin typeface="+mn-lt"/>
          <a:ea typeface="+mn-ea"/>
          <a:cs typeface="Arial" pitchFamily="34" charset="0"/>
        </a:defRPr>
      </a:lvl1pPr>
      <a:lvl2pPr marL="0" marR="0" indent="0" algn="l" defTabSz="914400" rtl="0" eaLnBrk="1" fontAlgn="base" latinLnBrk="0" hangingPunct="1">
        <a:lnSpc>
          <a:spcPct val="100000"/>
        </a:lnSpc>
        <a:spcBef>
          <a:spcPct val="20000"/>
        </a:spcBef>
        <a:spcAft>
          <a:spcPct val="0"/>
        </a:spcAft>
        <a:buClrTx/>
        <a:buSzPct val="120000"/>
        <a:buFont typeface="Arial" panose="020B0604020202020204" pitchFamily="34" charset="0"/>
        <a:buNone/>
        <a:tabLst/>
        <a:defRPr sz="1600">
          <a:solidFill>
            <a:schemeClr val="tx1"/>
          </a:solidFill>
          <a:latin typeface="+mn-lt"/>
          <a:cs typeface="Arial" pitchFamily="34" charset="0"/>
        </a:defRPr>
      </a:lvl2pPr>
      <a:lvl3pPr marL="810000" indent="-270000" algn="l" rtl="0" eaLnBrk="1" fontAlgn="base" hangingPunct="1">
        <a:spcBef>
          <a:spcPct val="20000"/>
        </a:spcBef>
        <a:spcAft>
          <a:spcPct val="0"/>
        </a:spcAft>
        <a:buFont typeface="Symbol" pitchFamily="18" charset="2"/>
        <a:buChar char="-"/>
        <a:defRPr sz="1400">
          <a:solidFill>
            <a:schemeClr val="tx1"/>
          </a:solidFill>
          <a:latin typeface="Arial" pitchFamily="34" charset="0"/>
          <a:cs typeface="Arial" pitchFamily="34" charset="0"/>
        </a:defRPr>
      </a:lvl3pPr>
      <a:lvl4pPr marL="1080000" indent="-230400" algn="l" rtl="0" eaLnBrk="1" fontAlgn="base" hangingPunct="1">
        <a:spcBef>
          <a:spcPct val="20000"/>
        </a:spcBef>
        <a:spcAft>
          <a:spcPct val="0"/>
        </a:spcAft>
        <a:buFont typeface="Symbol" pitchFamily="18" charset="2"/>
        <a:buChar char="-"/>
        <a:defRPr sz="1200">
          <a:solidFill>
            <a:schemeClr val="tx1"/>
          </a:solidFill>
          <a:latin typeface="Arial" pitchFamily="34" charset="0"/>
          <a:cs typeface="Arial" pitchFamily="34" charset="0"/>
        </a:defRPr>
      </a:lvl4pPr>
      <a:lvl5pPr marL="1350000" indent="-230400" algn="l" rtl="0" eaLnBrk="1" fontAlgn="base" hangingPunct="1">
        <a:spcBef>
          <a:spcPct val="20000"/>
        </a:spcBef>
        <a:spcAft>
          <a:spcPct val="0"/>
        </a:spcAft>
        <a:buFont typeface="Symbol" pitchFamily="18" charset="2"/>
        <a:buChar char="-"/>
        <a:defRPr sz="1000">
          <a:solidFill>
            <a:schemeClr val="tx1"/>
          </a:solidFill>
          <a:latin typeface="Arial" pitchFamily="34" charset="0"/>
          <a:cs typeface="Arial" pitchFamily="34" charset="0"/>
        </a:defRPr>
      </a:lvl5pPr>
      <a:lvl6pPr marL="2514600" indent="-228600" algn="l" rtl="0" eaLnBrk="1" fontAlgn="base" hangingPunct="1">
        <a:spcBef>
          <a:spcPct val="20000"/>
        </a:spcBef>
        <a:spcAft>
          <a:spcPct val="0"/>
        </a:spcAft>
        <a:buFont typeface="Symbol" pitchFamily="18" charset="2"/>
        <a:buChar char="-"/>
        <a:defRPr sz="2000">
          <a:solidFill>
            <a:schemeClr val="tx1"/>
          </a:solidFill>
          <a:latin typeface="+mn-lt"/>
        </a:defRPr>
      </a:lvl6pPr>
      <a:lvl7pPr marL="2971800" indent="-228600" algn="l" rtl="0" eaLnBrk="1" fontAlgn="base" hangingPunct="1">
        <a:spcBef>
          <a:spcPct val="20000"/>
        </a:spcBef>
        <a:spcAft>
          <a:spcPct val="0"/>
        </a:spcAft>
        <a:buFont typeface="Symbol" pitchFamily="18" charset="2"/>
        <a:buChar char="-"/>
        <a:defRPr sz="2000">
          <a:solidFill>
            <a:schemeClr val="tx1"/>
          </a:solidFill>
          <a:latin typeface="+mn-lt"/>
        </a:defRPr>
      </a:lvl7pPr>
      <a:lvl8pPr marL="3429000" indent="-228600" algn="l" rtl="0" eaLnBrk="1" fontAlgn="base" hangingPunct="1">
        <a:spcBef>
          <a:spcPct val="20000"/>
        </a:spcBef>
        <a:spcAft>
          <a:spcPct val="0"/>
        </a:spcAft>
        <a:buFont typeface="Symbol" pitchFamily="18" charset="2"/>
        <a:buChar char="-"/>
        <a:defRPr sz="2000">
          <a:solidFill>
            <a:schemeClr val="tx1"/>
          </a:solidFill>
          <a:latin typeface="+mn-lt"/>
        </a:defRPr>
      </a:lvl8pPr>
      <a:lvl9pPr marL="3886200" indent="-228600" algn="l" rtl="0" eaLnBrk="1" fontAlgn="base" hangingPunct="1">
        <a:spcBef>
          <a:spcPct val="20000"/>
        </a:spcBef>
        <a:spcAft>
          <a:spcPct val="0"/>
        </a:spcAft>
        <a:buFont typeface="Symbol" pitchFamily="18" charset="2"/>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Arbejdsgruppe%20for%20s&#229;rbare%20b&#248;rn%20unge%20og%20voksne/F&#230;rdige%20dokumenter/F&#230;rdig%20udgave%20Tv&#230;rg&#229;ende%20plan%20for%20forebyggelse%20af%20b&#248;rn%20og%20unge%20med%20spiseforstyrrelse%20med%20bilag%20150921.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Arbejdsgruppe%20for%20s&#229;rbare%20b&#248;rn%20unge%20og%20voksne/Procedure_sagsgang%20vedr.%20samarbejde%20ml.%20BUS%20og%20TFS.pdf"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hyperlink" Target="Arbejdsgruppe%20for%20s&#229;rbare%20b&#248;rn%20unge%20og%20voksne/Tv&#230;rsektorielt%20samarbejde%20omkring%20b&#248;rn%20og%20unge%20med%20sv&#230;r%20spiseforstyrrelse%20Sdbg.%20kommune%20og%20Region%20Syd%20version%2002.pdf"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u="sng" dirty="0" smtClean="0">
                <a:latin typeface="IBM Plex Serif"/>
              </a:rPr>
              <a:t>AKIT:</a:t>
            </a:r>
            <a:endParaRPr lang="da-DK" u="sng" dirty="0">
              <a:latin typeface="IBM Plex Serif"/>
            </a:endParaRPr>
          </a:p>
        </p:txBody>
      </p:sp>
      <p:sp>
        <p:nvSpPr>
          <p:cNvPr id="4" name="Pladsholder til indhold 3"/>
          <p:cNvSpPr>
            <a:spLocks noGrp="1"/>
          </p:cNvSpPr>
          <p:nvPr>
            <p:ph sz="quarter" idx="10"/>
          </p:nvPr>
        </p:nvSpPr>
        <p:spPr/>
        <p:txBody>
          <a:bodyPr/>
          <a:lstStyle/>
          <a:p>
            <a:r>
              <a:rPr lang="da-DK" sz="2800" b="1" dirty="0" smtClean="0"/>
              <a:t>Virksomme indsatser </a:t>
            </a:r>
            <a:endParaRPr lang="da-DK" sz="2800" b="1" dirty="0"/>
          </a:p>
        </p:txBody>
      </p:sp>
      <p:graphicFrame>
        <p:nvGraphicFramePr>
          <p:cNvPr id="5" name="Pladsholder til indhold 4" descr="Kontakt specialkonsulent Alice Skaarup Jepsen for tilgængelig version af grafikkens indhold på tlf. 29201443." title="AKIT"/>
          <p:cNvGraphicFramePr>
            <a:graphicFrameLocks noGrp="1"/>
          </p:cNvGraphicFramePr>
          <p:nvPr>
            <p:ph idx="1"/>
            <p:extLst>
              <p:ext uri="{D42A27DB-BD31-4B8C-83A1-F6EECF244321}">
                <p14:modId xmlns:p14="http://schemas.microsoft.com/office/powerpoint/2010/main" val="3095341932"/>
              </p:ext>
            </p:extLst>
          </p:nvPr>
        </p:nvGraphicFramePr>
        <p:xfrm>
          <a:off x="550863" y="1700213"/>
          <a:ext cx="10153650" cy="4321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3956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u="sng" dirty="0" smtClean="0">
                <a:latin typeface="IBM Plex Serif"/>
              </a:rPr>
              <a:t>10 indsatser fra De Nationale Retningslinjer:</a:t>
            </a:r>
            <a:endParaRPr lang="da-DK" u="sng" dirty="0">
              <a:latin typeface="IBM Plex Serif"/>
            </a:endParaRPr>
          </a:p>
        </p:txBody>
      </p:sp>
      <p:sp>
        <p:nvSpPr>
          <p:cNvPr id="4" name="Pladsholder til indhold 3"/>
          <p:cNvSpPr>
            <a:spLocks noGrp="1"/>
          </p:cNvSpPr>
          <p:nvPr>
            <p:ph sz="quarter" idx="10"/>
          </p:nvPr>
        </p:nvSpPr>
        <p:spPr/>
        <p:txBody>
          <a:bodyPr/>
          <a:lstStyle/>
          <a:p>
            <a:r>
              <a:rPr lang="da-DK" sz="2800" b="1" dirty="0" smtClean="0"/>
              <a:t>Virksomme indsatser</a:t>
            </a:r>
            <a:endParaRPr lang="da-DK" sz="2800" b="1" dirty="0"/>
          </a:p>
        </p:txBody>
      </p:sp>
      <p:graphicFrame>
        <p:nvGraphicFramePr>
          <p:cNvPr id="5" name="Pladsholder til indhold 4" descr="Kontakt specialkonsulent Alice Skaarup Jepsen for tilgængelig version af grafikkens indhold på tlf. 29201443." title="10 indsatser fra de Nationale Retningslinjer"/>
          <p:cNvGraphicFramePr>
            <a:graphicFrameLocks noGrp="1"/>
          </p:cNvGraphicFramePr>
          <p:nvPr>
            <p:ph idx="1"/>
            <p:extLst>
              <p:ext uri="{D42A27DB-BD31-4B8C-83A1-F6EECF244321}">
                <p14:modId xmlns:p14="http://schemas.microsoft.com/office/powerpoint/2010/main" val="3671809525"/>
              </p:ext>
            </p:extLst>
          </p:nvPr>
        </p:nvGraphicFramePr>
        <p:xfrm>
          <a:off x="550863" y="1700213"/>
          <a:ext cx="10153650" cy="4321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76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A8A142A6-B866-4CF9-B92E-E1C0AB323836}"/>
                                            </p:graphicEl>
                                          </p:spTgt>
                                        </p:tgtEl>
                                        <p:attrNameLst>
                                          <p:attrName>style.visibility</p:attrName>
                                        </p:attrNameLst>
                                      </p:cBhvr>
                                      <p:to>
                                        <p:strVal val="visible"/>
                                      </p:to>
                                    </p:set>
                                    <p:animEffect transition="in" filter="fade">
                                      <p:cBhvr>
                                        <p:cTn id="7" dur="1000"/>
                                        <p:tgtEl>
                                          <p:spTgt spid="5">
                                            <p:graphicEl>
                                              <a:dgm id="{A8A142A6-B866-4CF9-B92E-E1C0AB323836}"/>
                                            </p:graphicEl>
                                          </p:spTgt>
                                        </p:tgtEl>
                                      </p:cBhvr>
                                    </p:animEffect>
                                    <p:anim calcmode="lin" valueType="num">
                                      <p:cBhvr>
                                        <p:cTn id="8" dur="1000" fill="hold"/>
                                        <p:tgtEl>
                                          <p:spTgt spid="5">
                                            <p:graphicEl>
                                              <a:dgm id="{A8A142A6-B866-4CF9-B92E-E1C0AB323836}"/>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A8A142A6-B866-4CF9-B92E-E1C0AB323836}"/>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B9F89098-4FB5-42FE-8E93-DDA9FB2FCBCC}"/>
                                            </p:graphicEl>
                                          </p:spTgt>
                                        </p:tgtEl>
                                        <p:attrNameLst>
                                          <p:attrName>style.visibility</p:attrName>
                                        </p:attrNameLst>
                                      </p:cBhvr>
                                      <p:to>
                                        <p:strVal val="visible"/>
                                      </p:to>
                                    </p:set>
                                    <p:animEffect transition="in" filter="fade">
                                      <p:cBhvr>
                                        <p:cTn id="14" dur="1000"/>
                                        <p:tgtEl>
                                          <p:spTgt spid="5">
                                            <p:graphicEl>
                                              <a:dgm id="{B9F89098-4FB5-42FE-8E93-DDA9FB2FCBCC}"/>
                                            </p:graphicEl>
                                          </p:spTgt>
                                        </p:tgtEl>
                                      </p:cBhvr>
                                    </p:animEffect>
                                    <p:anim calcmode="lin" valueType="num">
                                      <p:cBhvr>
                                        <p:cTn id="15" dur="1000" fill="hold"/>
                                        <p:tgtEl>
                                          <p:spTgt spid="5">
                                            <p:graphicEl>
                                              <a:dgm id="{B9F89098-4FB5-42FE-8E93-DDA9FB2FCBCC}"/>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B9F89098-4FB5-42FE-8E93-DDA9FB2FCBCC}"/>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graphicEl>
                                              <a:dgm id="{5DFD7B4E-B3F9-4678-B589-CC8A61BFFB00}"/>
                                            </p:graphicEl>
                                          </p:spTgt>
                                        </p:tgtEl>
                                        <p:attrNameLst>
                                          <p:attrName>style.visibility</p:attrName>
                                        </p:attrNameLst>
                                      </p:cBhvr>
                                      <p:to>
                                        <p:strVal val="visible"/>
                                      </p:to>
                                    </p:set>
                                    <p:animEffect transition="in" filter="fade">
                                      <p:cBhvr>
                                        <p:cTn id="19" dur="1000"/>
                                        <p:tgtEl>
                                          <p:spTgt spid="5">
                                            <p:graphicEl>
                                              <a:dgm id="{5DFD7B4E-B3F9-4678-B589-CC8A61BFFB00}"/>
                                            </p:graphicEl>
                                          </p:spTgt>
                                        </p:tgtEl>
                                      </p:cBhvr>
                                    </p:animEffect>
                                    <p:anim calcmode="lin" valueType="num">
                                      <p:cBhvr>
                                        <p:cTn id="20" dur="1000" fill="hold"/>
                                        <p:tgtEl>
                                          <p:spTgt spid="5">
                                            <p:graphicEl>
                                              <a:dgm id="{5DFD7B4E-B3F9-4678-B589-CC8A61BFFB00}"/>
                                            </p:graphicEl>
                                          </p:spTgt>
                                        </p:tgtEl>
                                        <p:attrNameLst>
                                          <p:attrName>ppt_x</p:attrName>
                                        </p:attrNameLst>
                                      </p:cBhvr>
                                      <p:tavLst>
                                        <p:tav tm="0">
                                          <p:val>
                                            <p:strVal val="#ppt_x"/>
                                          </p:val>
                                        </p:tav>
                                        <p:tav tm="100000">
                                          <p:val>
                                            <p:strVal val="#ppt_x"/>
                                          </p:val>
                                        </p:tav>
                                      </p:tavLst>
                                    </p:anim>
                                    <p:anim calcmode="lin" valueType="num">
                                      <p:cBhvr>
                                        <p:cTn id="21" dur="1000" fill="hold"/>
                                        <p:tgtEl>
                                          <p:spTgt spid="5">
                                            <p:graphicEl>
                                              <a:dgm id="{5DFD7B4E-B3F9-4678-B589-CC8A61BFFB00}"/>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graphicEl>
                                              <a:dgm id="{9027B8AC-1246-4E56-9324-D71485BC635B}"/>
                                            </p:graphicEl>
                                          </p:spTgt>
                                        </p:tgtEl>
                                        <p:attrNameLst>
                                          <p:attrName>style.visibility</p:attrName>
                                        </p:attrNameLst>
                                      </p:cBhvr>
                                      <p:to>
                                        <p:strVal val="visible"/>
                                      </p:to>
                                    </p:set>
                                    <p:animEffect transition="in" filter="fade">
                                      <p:cBhvr>
                                        <p:cTn id="26" dur="1000"/>
                                        <p:tgtEl>
                                          <p:spTgt spid="5">
                                            <p:graphicEl>
                                              <a:dgm id="{9027B8AC-1246-4E56-9324-D71485BC635B}"/>
                                            </p:graphicEl>
                                          </p:spTgt>
                                        </p:tgtEl>
                                      </p:cBhvr>
                                    </p:animEffect>
                                    <p:anim calcmode="lin" valueType="num">
                                      <p:cBhvr>
                                        <p:cTn id="27" dur="1000" fill="hold"/>
                                        <p:tgtEl>
                                          <p:spTgt spid="5">
                                            <p:graphicEl>
                                              <a:dgm id="{9027B8AC-1246-4E56-9324-D71485BC635B}"/>
                                            </p:graphicEl>
                                          </p:spTgt>
                                        </p:tgtEl>
                                        <p:attrNameLst>
                                          <p:attrName>ppt_x</p:attrName>
                                        </p:attrNameLst>
                                      </p:cBhvr>
                                      <p:tavLst>
                                        <p:tav tm="0">
                                          <p:val>
                                            <p:strVal val="#ppt_x"/>
                                          </p:val>
                                        </p:tav>
                                        <p:tav tm="100000">
                                          <p:val>
                                            <p:strVal val="#ppt_x"/>
                                          </p:val>
                                        </p:tav>
                                      </p:tavLst>
                                    </p:anim>
                                    <p:anim calcmode="lin" valueType="num">
                                      <p:cBhvr>
                                        <p:cTn id="28" dur="1000" fill="hold"/>
                                        <p:tgtEl>
                                          <p:spTgt spid="5">
                                            <p:graphicEl>
                                              <a:dgm id="{9027B8AC-1246-4E56-9324-D71485BC635B}"/>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5">
                                            <p:graphicEl>
                                              <a:dgm id="{EC1245ED-1970-4989-A74F-DC154B2B3578}"/>
                                            </p:graphicEl>
                                          </p:spTgt>
                                        </p:tgtEl>
                                        <p:attrNameLst>
                                          <p:attrName>style.visibility</p:attrName>
                                        </p:attrNameLst>
                                      </p:cBhvr>
                                      <p:to>
                                        <p:strVal val="visible"/>
                                      </p:to>
                                    </p:set>
                                    <p:animEffect transition="in" filter="fade">
                                      <p:cBhvr>
                                        <p:cTn id="31" dur="1000"/>
                                        <p:tgtEl>
                                          <p:spTgt spid="5">
                                            <p:graphicEl>
                                              <a:dgm id="{EC1245ED-1970-4989-A74F-DC154B2B3578}"/>
                                            </p:graphicEl>
                                          </p:spTgt>
                                        </p:tgtEl>
                                      </p:cBhvr>
                                    </p:animEffect>
                                    <p:anim calcmode="lin" valueType="num">
                                      <p:cBhvr>
                                        <p:cTn id="32" dur="1000" fill="hold"/>
                                        <p:tgtEl>
                                          <p:spTgt spid="5">
                                            <p:graphicEl>
                                              <a:dgm id="{EC1245ED-1970-4989-A74F-DC154B2B3578}"/>
                                            </p:graphicEl>
                                          </p:spTgt>
                                        </p:tgtEl>
                                        <p:attrNameLst>
                                          <p:attrName>ppt_x</p:attrName>
                                        </p:attrNameLst>
                                      </p:cBhvr>
                                      <p:tavLst>
                                        <p:tav tm="0">
                                          <p:val>
                                            <p:strVal val="#ppt_x"/>
                                          </p:val>
                                        </p:tav>
                                        <p:tav tm="100000">
                                          <p:val>
                                            <p:strVal val="#ppt_x"/>
                                          </p:val>
                                        </p:tav>
                                      </p:tavLst>
                                    </p:anim>
                                    <p:anim calcmode="lin" valueType="num">
                                      <p:cBhvr>
                                        <p:cTn id="33" dur="1000" fill="hold"/>
                                        <p:tgtEl>
                                          <p:spTgt spid="5">
                                            <p:graphicEl>
                                              <a:dgm id="{EC1245ED-1970-4989-A74F-DC154B2B3578}"/>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5">
                                            <p:graphicEl>
                                              <a:dgm id="{7C20B203-C39E-4BF8-A0F3-793A622FBB28}"/>
                                            </p:graphicEl>
                                          </p:spTgt>
                                        </p:tgtEl>
                                        <p:attrNameLst>
                                          <p:attrName>style.visibility</p:attrName>
                                        </p:attrNameLst>
                                      </p:cBhvr>
                                      <p:to>
                                        <p:strVal val="visible"/>
                                      </p:to>
                                    </p:set>
                                    <p:animEffect transition="in" filter="fade">
                                      <p:cBhvr>
                                        <p:cTn id="38" dur="1000"/>
                                        <p:tgtEl>
                                          <p:spTgt spid="5">
                                            <p:graphicEl>
                                              <a:dgm id="{7C20B203-C39E-4BF8-A0F3-793A622FBB28}"/>
                                            </p:graphicEl>
                                          </p:spTgt>
                                        </p:tgtEl>
                                      </p:cBhvr>
                                    </p:animEffect>
                                    <p:anim calcmode="lin" valueType="num">
                                      <p:cBhvr>
                                        <p:cTn id="39" dur="1000" fill="hold"/>
                                        <p:tgtEl>
                                          <p:spTgt spid="5">
                                            <p:graphicEl>
                                              <a:dgm id="{7C20B203-C39E-4BF8-A0F3-793A622FBB28}"/>
                                            </p:graphicEl>
                                          </p:spTgt>
                                        </p:tgtEl>
                                        <p:attrNameLst>
                                          <p:attrName>ppt_x</p:attrName>
                                        </p:attrNameLst>
                                      </p:cBhvr>
                                      <p:tavLst>
                                        <p:tav tm="0">
                                          <p:val>
                                            <p:strVal val="#ppt_x"/>
                                          </p:val>
                                        </p:tav>
                                        <p:tav tm="100000">
                                          <p:val>
                                            <p:strVal val="#ppt_x"/>
                                          </p:val>
                                        </p:tav>
                                      </p:tavLst>
                                    </p:anim>
                                    <p:anim calcmode="lin" valueType="num">
                                      <p:cBhvr>
                                        <p:cTn id="40" dur="1000" fill="hold"/>
                                        <p:tgtEl>
                                          <p:spTgt spid="5">
                                            <p:graphicEl>
                                              <a:dgm id="{7C20B203-C39E-4BF8-A0F3-793A622FBB28}"/>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5">
                                            <p:graphicEl>
                                              <a:dgm id="{6D350C5E-20A1-430B-BDD0-4E72CA7D7D36}"/>
                                            </p:graphicEl>
                                          </p:spTgt>
                                        </p:tgtEl>
                                        <p:attrNameLst>
                                          <p:attrName>style.visibility</p:attrName>
                                        </p:attrNameLst>
                                      </p:cBhvr>
                                      <p:to>
                                        <p:strVal val="visible"/>
                                      </p:to>
                                    </p:set>
                                    <p:animEffect transition="in" filter="fade">
                                      <p:cBhvr>
                                        <p:cTn id="43" dur="1000"/>
                                        <p:tgtEl>
                                          <p:spTgt spid="5">
                                            <p:graphicEl>
                                              <a:dgm id="{6D350C5E-20A1-430B-BDD0-4E72CA7D7D36}"/>
                                            </p:graphicEl>
                                          </p:spTgt>
                                        </p:tgtEl>
                                      </p:cBhvr>
                                    </p:animEffect>
                                    <p:anim calcmode="lin" valueType="num">
                                      <p:cBhvr>
                                        <p:cTn id="44" dur="1000" fill="hold"/>
                                        <p:tgtEl>
                                          <p:spTgt spid="5">
                                            <p:graphicEl>
                                              <a:dgm id="{6D350C5E-20A1-430B-BDD0-4E72CA7D7D36}"/>
                                            </p:graphicEl>
                                          </p:spTgt>
                                        </p:tgtEl>
                                        <p:attrNameLst>
                                          <p:attrName>ppt_x</p:attrName>
                                        </p:attrNameLst>
                                      </p:cBhvr>
                                      <p:tavLst>
                                        <p:tav tm="0">
                                          <p:val>
                                            <p:strVal val="#ppt_x"/>
                                          </p:val>
                                        </p:tav>
                                        <p:tav tm="100000">
                                          <p:val>
                                            <p:strVal val="#ppt_x"/>
                                          </p:val>
                                        </p:tav>
                                      </p:tavLst>
                                    </p:anim>
                                    <p:anim calcmode="lin" valueType="num">
                                      <p:cBhvr>
                                        <p:cTn id="45" dur="1000" fill="hold"/>
                                        <p:tgtEl>
                                          <p:spTgt spid="5">
                                            <p:graphicEl>
                                              <a:dgm id="{6D350C5E-20A1-430B-BDD0-4E72CA7D7D36}"/>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5">
                                            <p:graphicEl>
                                              <a:dgm id="{F8BBE989-0126-47E2-9861-20B86B7028C7}"/>
                                            </p:graphicEl>
                                          </p:spTgt>
                                        </p:tgtEl>
                                        <p:attrNameLst>
                                          <p:attrName>style.visibility</p:attrName>
                                        </p:attrNameLst>
                                      </p:cBhvr>
                                      <p:to>
                                        <p:strVal val="visible"/>
                                      </p:to>
                                    </p:set>
                                    <p:animEffect transition="in" filter="fade">
                                      <p:cBhvr>
                                        <p:cTn id="50" dur="1000"/>
                                        <p:tgtEl>
                                          <p:spTgt spid="5">
                                            <p:graphicEl>
                                              <a:dgm id="{F8BBE989-0126-47E2-9861-20B86B7028C7}"/>
                                            </p:graphicEl>
                                          </p:spTgt>
                                        </p:tgtEl>
                                      </p:cBhvr>
                                    </p:animEffect>
                                    <p:anim calcmode="lin" valueType="num">
                                      <p:cBhvr>
                                        <p:cTn id="51" dur="1000" fill="hold"/>
                                        <p:tgtEl>
                                          <p:spTgt spid="5">
                                            <p:graphicEl>
                                              <a:dgm id="{F8BBE989-0126-47E2-9861-20B86B7028C7}"/>
                                            </p:graphicEl>
                                          </p:spTgt>
                                        </p:tgtEl>
                                        <p:attrNameLst>
                                          <p:attrName>ppt_x</p:attrName>
                                        </p:attrNameLst>
                                      </p:cBhvr>
                                      <p:tavLst>
                                        <p:tav tm="0">
                                          <p:val>
                                            <p:strVal val="#ppt_x"/>
                                          </p:val>
                                        </p:tav>
                                        <p:tav tm="100000">
                                          <p:val>
                                            <p:strVal val="#ppt_x"/>
                                          </p:val>
                                        </p:tav>
                                      </p:tavLst>
                                    </p:anim>
                                    <p:anim calcmode="lin" valueType="num">
                                      <p:cBhvr>
                                        <p:cTn id="52" dur="1000" fill="hold"/>
                                        <p:tgtEl>
                                          <p:spTgt spid="5">
                                            <p:graphicEl>
                                              <a:dgm id="{F8BBE989-0126-47E2-9861-20B86B7028C7}"/>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5">
                                            <p:graphicEl>
                                              <a:dgm id="{85AA2D63-63EE-44BE-AF15-81067AB01675}"/>
                                            </p:graphicEl>
                                          </p:spTgt>
                                        </p:tgtEl>
                                        <p:attrNameLst>
                                          <p:attrName>style.visibility</p:attrName>
                                        </p:attrNameLst>
                                      </p:cBhvr>
                                      <p:to>
                                        <p:strVal val="visible"/>
                                      </p:to>
                                    </p:set>
                                    <p:animEffect transition="in" filter="fade">
                                      <p:cBhvr>
                                        <p:cTn id="55" dur="1000"/>
                                        <p:tgtEl>
                                          <p:spTgt spid="5">
                                            <p:graphicEl>
                                              <a:dgm id="{85AA2D63-63EE-44BE-AF15-81067AB01675}"/>
                                            </p:graphicEl>
                                          </p:spTgt>
                                        </p:tgtEl>
                                      </p:cBhvr>
                                    </p:animEffect>
                                    <p:anim calcmode="lin" valueType="num">
                                      <p:cBhvr>
                                        <p:cTn id="56" dur="1000" fill="hold"/>
                                        <p:tgtEl>
                                          <p:spTgt spid="5">
                                            <p:graphicEl>
                                              <a:dgm id="{85AA2D63-63EE-44BE-AF15-81067AB01675}"/>
                                            </p:graphicEl>
                                          </p:spTgt>
                                        </p:tgtEl>
                                        <p:attrNameLst>
                                          <p:attrName>ppt_x</p:attrName>
                                        </p:attrNameLst>
                                      </p:cBhvr>
                                      <p:tavLst>
                                        <p:tav tm="0">
                                          <p:val>
                                            <p:strVal val="#ppt_x"/>
                                          </p:val>
                                        </p:tav>
                                        <p:tav tm="100000">
                                          <p:val>
                                            <p:strVal val="#ppt_x"/>
                                          </p:val>
                                        </p:tav>
                                      </p:tavLst>
                                    </p:anim>
                                    <p:anim calcmode="lin" valueType="num">
                                      <p:cBhvr>
                                        <p:cTn id="57" dur="1000" fill="hold"/>
                                        <p:tgtEl>
                                          <p:spTgt spid="5">
                                            <p:graphicEl>
                                              <a:dgm id="{85AA2D63-63EE-44BE-AF15-81067AB01675}"/>
                                            </p:graphic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5">
                                            <p:graphicEl>
                                              <a:dgm id="{73298961-8387-4ADC-A046-12E039CAE9B8}"/>
                                            </p:graphicEl>
                                          </p:spTgt>
                                        </p:tgtEl>
                                        <p:attrNameLst>
                                          <p:attrName>style.visibility</p:attrName>
                                        </p:attrNameLst>
                                      </p:cBhvr>
                                      <p:to>
                                        <p:strVal val="visible"/>
                                      </p:to>
                                    </p:set>
                                    <p:animEffect transition="in" filter="fade">
                                      <p:cBhvr>
                                        <p:cTn id="62" dur="1000"/>
                                        <p:tgtEl>
                                          <p:spTgt spid="5">
                                            <p:graphicEl>
                                              <a:dgm id="{73298961-8387-4ADC-A046-12E039CAE9B8}"/>
                                            </p:graphicEl>
                                          </p:spTgt>
                                        </p:tgtEl>
                                      </p:cBhvr>
                                    </p:animEffect>
                                    <p:anim calcmode="lin" valueType="num">
                                      <p:cBhvr>
                                        <p:cTn id="63" dur="1000" fill="hold"/>
                                        <p:tgtEl>
                                          <p:spTgt spid="5">
                                            <p:graphicEl>
                                              <a:dgm id="{73298961-8387-4ADC-A046-12E039CAE9B8}"/>
                                            </p:graphicEl>
                                          </p:spTgt>
                                        </p:tgtEl>
                                        <p:attrNameLst>
                                          <p:attrName>ppt_x</p:attrName>
                                        </p:attrNameLst>
                                      </p:cBhvr>
                                      <p:tavLst>
                                        <p:tav tm="0">
                                          <p:val>
                                            <p:strVal val="#ppt_x"/>
                                          </p:val>
                                        </p:tav>
                                        <p:tav tm="100000">
                                          <p:val>
                                            <p:strVal val="#ppt_x"/>
                                          </p:val>
                                        </p:tav>
                                      </p:tavLst>
                                    </p:anim>
                                    <p:anim calcmode="lin" valueType="num">
                                      <p:cBhvr>
                                        <p:cTn id="64" dur="1000" fill="hold"/>
                                        <p:tgtEl>
                                          <p:spTgt spid="5">
                                            <p:graphicEl>
                                              <a:dgm id="{73298961-8387-4ADC-A046-12E039CAE9B8}"/>
                                            </p:graphic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5">
                                            <p:graphicEl>
                                              <a:dgm id="{A40BC63F-792E-4788-B828-13F85C0EE8C9}"/>
                                            </p:graphicEl>
                                          </p:spTgt>
                                        </p:tgtEl>
                                        <p:attrNameLst>
                                          <p:attrName>style.visibility</p:attrName>
                                        </p:attrNameLst>
                                      </p:cBhvr>
                                      <p:to>
                                        <p:strVal val="visible"/>
                                      </p:to>
                                    </p:set>
                                    <p:animEffect transition="in" filter="fade">
                                      <p:cBhvr>
                                        <p:cTn id="67" dur="1000"/>
                                        <p:tgtEl>
                                          <p:spTgt spid="5">
                                            <p:graphicEl>
                                              <a:dgm id="{A40BC63F-792E-4788-B828-13F85C0EE8C9}"/>
                                            </p:graphicEl>
                                          </p:spTgt>
                                        </p:tgtEl>
                                      </p:cBhvr>
                                    </p:animEffect>
                                    <p:anim calcmode="lin" valueType="num">
                                      <p:cBhvr>
                                        <p:cTn id="68" dur="1000" fill="hold"/>
                                        <p:tgtEl>
                                          <p:spTgt spid="5">
                                            <p:graphicEl>
                                              <a:dgm id="{A40BC63F-792E-4788-B828-13F85C0EE8C9}"/>
                                            </p:graphicEl>
                                          </p:spTgt>
                                        </p:tgtEl>
                                        <p:attrNameLst>
                                          <p:attrName>ppt_x</p:attrName>
                                        </p:attrNameLst>
                                      </p:cBhvr>
                                      <p:tavLst>
                                        <p:tav tm="0">
                                          <p:val>
                                            <p:strVal val="#ppt_x"/>
                                          </p:val>
                                        </p:tav>
                                        <p:tav tm="100000">
                                          <p:val>
                                            <p:strVal val="#ppt_x"/>
                                          </p:val>
                                        </p:tav>
                                      </p:tavLst>
                                    </p:anim>
                                    <p:anim calcmode="lin" valueType="num">
                                      <p:cBhvr>
                                        <p:cTn id="69" dur="1000" fill="hold"/>
                                        <p:tgtEl>
                                          <p:spTgt spid="5">
                                            <p:graphicEl>
                                              <a:dgm id="{A40BC63F-792E-4788-B828-13F85C0EE8C9}"/>
                                            </p:graphic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5">
                                            <p:graphicEl>
                                              <a:dgm id="{A9085DC9-BFDD-48B7-8CF4-C824CB50EAA0}"/>
                                            </p:graphicEl>
                                          </p:spTgt>
                                        </p:tgtEl>
                                        <p:attrNameLst>
                                          <p:attrName>style.visibility</p:attrName>
                                        </p:attrNameLst>
                                      </p:cBhvr>
                                      <p:to>
                                        <p:strVal val="visible"/>
                                      </p:to>
                                    </p:set>
                                    <p:animEffect transition="in" filter="fade">
                                      <p:cBhvr>
                                        <p:cTn id="74" dur="1000"/>
                                        <p:tgtEl>
                                          <p:spTgt spid="5">
                                            <p:graphicEl>
                                              <a:dgm id="{A9085DC9-BFDD-48B7-8CF4-C824CB50EAA0}"/>
                                            </p:graphicEl>
                                          </p:spTgt>
                                        </p:tgtEl>
                                      </p:cBhvr>
                                    </p:animEffect>
                                    <p:anim calcmode="lin" valueType="num">
                                      <p:cBhvr>
                                        <p:cTn id="75" dur="1000" fill="hold"/>
                                        <p:tgtEl>
                                          <p:spTgt spid="5">
                                            <p:graphicEl>
                                              <a:dgm id="{A9085DC9-BFDD-48B7-8CF4-C824CB50EAA0}"/>
                                            </p:graphicEl>
                                          </p:spTgt>
                                        </p:tgtEl>
                                        <p:attrNameLst>
                                          <p:attrName>ppt_x</p:attrName>
                                        </p:attrNameLst>
                                      </p:cBhvr>
                                      <p:tavLst>
                                        <p:tav tm="0">
                                          <p:val>
                                            <p:strVal val="#ppt_x"/>
                                          </p:val>
                                        </p:tav>
                                        <p:tav tm="100000">
                                          <p:val>
                                            <p:strVal val="#ppt_x"/>
                                          </p:val>
                                        </p:tav>
                                      </p:tavLst>
                                    </p:anim>
                                    <p:anim calcmode="lin" valueType="num">
                                      <p:cBhvr>
                                        <p:cTn id="76" dur="1000" fill="hold"/>
                                        <p:tgtEl>
                                          <p:spTgt spid="5">
                                            <p:graphicEl>
                                              <a:dgm id="{A9085DC9-BFDD-48B7-8CF4-C824CB50EAA0}"/>
                                            </p:graphicEl>
                                          </p:spTgt>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5">
                                            <p:graphicEl>
                                              <a:dgm id="{CF048AC2-283E-49D5-87DD-699B531BD02E}"/>
                                            </p:graphicEl>
                                          </p:spTgt>
                                        </p:tgtEl>
                                        <p:attrNameLst>
                                          <p:attrName>style.visibility</p:attrName>
                                        </p:attrNameLst>
                                      </p:cBhvr>
                                      <p:to>
                                        <p:strVal val="visible"/>
                                      </p:to>
                                    </p:set>
                                    <p:animEffect transition="in" filter="fade">
                                      <p:cBhvr>
                                        <p:cTn id="79" dur="1000"/>
                                        <p:tgtEl>
                                          <p:spTgt spid="5">
                                            <p:graphicEl>
                                              <a:dgm id="{CF048AC2-283E-49D5-87DD-699B531BD02E}"/>
                                            </p:graphicEl>
                                          </p:spTgt>
                                        </p:tgtEl>
                                      </p:cBhvr>
                                    </p:animEffect>
                                    <p:anim calcmode="lin" valueType="num">
                                      <p:cBhvr>
                                        <p:cTn id="80" dur="1000" fill="hold"/>
                                        <p:tgtEl>
                                          <p:spTgt spid="5">
                                            <p:graphicEl>
                                              <a:dgm id="{CF048AC2-283E-49D5-87DD-699B531BD02E}"/>
                                            </p:graphicEl>
                                          </p:spTgt>
                                        </p:tgtEl>
                                        <p:attrNameLst>
                                          <p:attrName>ppt_x</p:attrName>
                                        </p:attrNameLst>
                                      </p:cBhvr>
                                      <p:tavLst>
                                        <p:tav tm="0">
                                          <p:val>
                                            <p:strVal val="#ppt_x"/>
                                          </p:val>
                                        </p:tav>
                                        <p:tav tm="100000">
                                          <p:val>
                                            <p:strVal val="#ppt_x"/>
                                          </p:val>
                                        </p:tav>
                                      </p:tavLst>
                                    </p:anim>
                                    <p:anim calcmode="lin" valueType="num">
                                      <p:cBhvr>
                                        <p:cTn id="81" dur="1000" fill="hold"/>
                                        <p:tgtEl>
                                          <p:spTgt spid="5">
                                            <p:graphicEl>
                                              <a:dgm id="{CF048AC2-283E-49D5-87DD-699B531BD02E}"/>
                                            </p:graphicEl>
                                          </p:spTgt>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5">
                                            <p:graphicEl>
                                              <a:dgm id="{55A7F5A0-FBCA-4728-89F7-11B2681FEA84}"/>
                                            </p:graphicEl>
                                          </p:spTgt>
                                        </p:tgtEl>
                                        <p:attrNameLst>
                                          <p:attrName>style.visibility</p:attrName>
                                        </p:attrNameLst>
                                      </p:cBhvr>
                                      <p:to>
                                        <p:strVal val="visible"/>
                                      </p:to>
                                    </p:set>
                                    <p:animEffect transition="in" filter="fade">
                                      <p:cBhvr>
                                        <p:cTn id="86" dur="1000"/>
                                        <p:tgtEl>
                                          <p:spTgt spid="5">
                                            <p:graphicEl>
                                              <a:dgm id="{55A7F5A0-FBCA-4728-89F7-11B2681FEA84}"/>
                                            </p:graphicEl>
                                          </p:spTgt>
                                        </p:tgtEl>
                                      </p:cBhvr>
                                    </p:animEffect>
                                    <p:anim calcmode="lin" valueType="num">
                                      <p:cBhvr>
                                        <p:cTn id="87" dur="1000" fill="hold"/>
                                        <p:tgtEl>
                                          <p:spTgt spid="5">
                                            <p:graphicEl>
                                              <a:dgm id="{55A7F5A0-FBCA-4728-89F7-11B2681FEA84}"/>
                                            </p:graphicEl>
                                          </p:spTgt>
                                        </p:tgtEl>
                                        <p:attrNameLst>
                                          <p:attrName>ppt_x</p:attrName>
                                        </p:attrNameLst>
                                      </p:cBhvr>
                                      <p:tavLst>
                                        <p:tav tm="0">
                                          <p:val>
                                            <p:strVal val="#ppt_x"/>
                                          </p:val>
                                        </p:tav>
                                        <p:tav tm="100000">
                                          <p:val>
                                            <p:strVal val="#ppt_x"/>
                                          </p:val>
                                        </p:tav>
                                      </p:tavLst>
                                    </p:anim>
                                    <p:anim calcmode="lin" valueType="num">
                                      <p:cBhvr>
                                        <p:cTn id="88" dur="1000" fill="hold"/>
                                        <p:tgtEl>
                                          <p:spTgt spid="5">
                                            <p:graphicEl>
                                              <a:dgm id="{55A7F5A0-FBCA-4728-89F7-11B2681FEA84}"/>
                                            </p:graphicEl>
                                          </p:spTgt>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5">
                                            <p:graphicEl>
                                              <a:dgm id="{6A88B1FD-0C23-430F-A009-3832B054F902}"/>
                                            </p:graphicEl>
                                          </p:spTgt>
                                        </p:tgtEl>
                                        <p:attrNameLst>
                                          <p:attrName>style.visibility</p:attrName>
                                        </p:attrNameLst>
                                      </p:cBhvr>
                                      <p:to>
                                        <p:strVal val="visible"/>
                                      </p:to>
                                    </p:set>
                                    <p:animEffect transition="in" filter="fade">
                                      <p:cBhvr>
                                        <p:cTn id="91" dur="1000"/>
                                        <p:tgtEl>
                                          <p:spTgt spid="5">
                                            <p:graphicEl>
                                              <a:dgm id="{6A88B1FD-0C23-430F-A009-3832B054F902}"/>
                                            </p:graphicEl>
                                          </p:spTgt>
                                        </p:tgtEl>
                                      </p:cBhvr>
                                    </p:animEffect>
                                    <p:anim calcmode="lin" valueType="num">
                                      <p:cBhvr>
                                        <p:cTn id="92" dur="1000" fill="hold"/>
                                        <p:tgtEl>
                                          <p:spTgt spid="5">
                                            <p:graphicEl>
                                              <a:dgm id="{6A88B1FD-0C23-430F-A009-3832B054F902}"/>
                                            </p:graphicEl>
                                          </p:spTgt>
                                        </p:tgtEl>
                                        <p:attrNameLst>
                                          <p:attrName>ppt_x</p:attrName>
                                        </p:attrNameLst>
                                      </p:cBhvr>
                                      <p:tavLst>
                                        <p:tav tm="0">
                                          <p:val>
                                            <p:strVal val="#ppt_x"/>
                                          </p:val>
                                        </p:tav>
                                        <p:tav tm="100000">
                                          <p:val>
                                            <p:strVal val="#ppt_x"/>
                                          </p:val>
                                        </p:tav>
                                      </p:tavLst>
                                    </p:anim>
                                    <p:anim calcmode="lin" valueType="num">
                                      <p:cBhvr>
                                        <p:cTn id="93" dur="1000" fill="hold"/>
                                        <p:tgtEl>
                                          <p:spTgt spid="5">
                                            <p:graphicEl>
                                              <a:dgm id="{6A88B1FD-0C23-430F-A009-3832B054F902}"/>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443112" y="364751"/>
            <a:ext cx="11161760" cy="431800"/>
          </a:xfrm>
        </p:spPr>
        <p:txBody>
          <a:bodyPr/>
          <a:lstStyle/>
          <a:p>
            <a:r>
              <a:rPr lang="da-DK" dirty="0" smtClean="0"/>
              <a:t>10 indsatser</a:t>
            </a:r>
            <a:endParaRPr lang="da-DK" dirty="0"/>
          </a:p>
        </p:txBody>
      </p:sp>
      <p:graphicFrame>
        <p:nvGraphicFramePr>
          <p:cNvPr id="5" name="Pladsholder til indhold 4" descr="Kontakt specialkonsulent Alice Skaarup Jepsen for tilgængelig version af grafikkens indhold på tlf. 29201443." title="Overblik over 10 indsatser"/>
          <p:cNvGraphicFramePr>
            <a:graphicFrameLocks noGrp="1"/>
          </p:cNvGraphicFramePr>
          <p:nvPr>
            <p:ph idx="1"/>
            <p:extLst>
              <p:ext uri="{D42A27DB-BD31-4B8C-83A1-F6EECF244321}">
                <p14:modId xmlns:p14="http://schemas.microsoft.com/office/powerpoint/2010/main" val="3279890728"/>
              </p:ext>
            </p:extLst>
          </p:nvPr>
        </p:nvGraphicFramePr>
        <p:xfrm>
          <a:off x="550863" y="796552"/>
          <a:ext cx="11161712" cy="52962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Pladsholder til slidenummer 3"/>
          <p:cNvSpPr>
            <a:spLocks noGrp="1"/>
          </p:cNvSpPr>
          <p:nvPr>
            <p:ph type="sldNum" sz="quarter" idx="10"/>
          </p:nvPr>
        </p:nvSpPr>
        <p:spPr/>
        <p:txBody>
          <a:bodyPr/>
          <a:lstStyle/>
          <a:p>
            <a:fld id="{692CE0C3-6CC4-43D1-BC3C-1F938A28C639}" type="slidenum">
              <a:rPr lang="da-DK" smtClean="0"/>
              <a:pPr/>
              <a:t>11</a:t>
            </a:fld>
            <a:endParaRPr lang="da-DK"/>
          </a:p>
        </p:txBody>
      </p:sp>
      <p:sp>
        <p:nvSpPr>
          <p:cNvPr id="2" name="Tekstfelt 1"/>
          <p:cNvSpPr txBox="1"/>
          <p:nvPr/>
        </p:nvSpPr>
        <p:spPr>
          <a:xfrm>
            <a:off x="4943872" y="3059511"/>
            <a:ext cx="2160240" cy="338554"/>
          </a:xfrm>
          <a:prstGeom prst="rect">
            <a:avLst/>
          </a:prstGeom>
          <a:solidFill>
            <a:srgbClr val="92D050"/>
          </a:solidFill>
        </p:spPr>
        <p:txBody>
          <a:bodyPr wrap="square" rtlCol="0">
            <a:spAutoFit/>
          </a:bodyPr>
          <a:lstStyle/>
          <a:p>
            <a:r>
              <a:rPr lang="da-DK" sz="1600" b="1" dirty="0">
                <a:latin typeface="+mn-lt"/>
              </a:rPr>
              <a:t>10 indsatser</a:t>
            </a:r>
          </a:p>
        </p:txBody>
      </p:sp>
    </p:spTree>
    <p:extLst>
      <p:ext uri="{BB962C8B-B14F-4D97-AF65-F5344CB8AC3E}">
        <p14:creationId xmlns:p14="http://schemas.microsoft.com/office/powerpoint/2010/main" val="3470133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07368" y="404664"/>
            <a:ext cx="7309464" cy="891540"/>
          </a:xfrm>
        </p:spPr>
        <p:txBody>
          <a:bodyPr/>
          <a:lstStyle/>
          <a:p>
            <a:r>
              <a:rPr lang="da-DK" dirty="0" smtClean="0"/>
              <a:t>Formål med de 10 indsatser</a:t>
            </a:r>
            <a:endParaRPr lang="da-DK" dirty="0"/>
          </a:p>
        </p:txBody>
      </p:sp>
      <p:sp>
        <p:nvSpPr>
          <p:cNvPr id="3" name="Pladsholder til indhold 2"/>
          <p:cNvSpPr>
            <a:spLocks noGrp="1"/>
          </p:cNvSpPr>
          <p:nvPr>
            <p:ph idx="1"/>
          </p:nvPr>
        </p:nvSpPr>
        <p:spPr>
          <a:xfrm>
            <a:off x="407368" y="1340769"/>
            <a:ext cx="8675984" cy="4599975"/>
          </a:xfrm>
        </p:spPr>
        <p:txBody>
          <a:bodyPr>
            <a:normAutofit fontScale="85000" lnSpcReduction="20000"/>
          </a:bodyPr>
          <a:lstStyle/>
          <a:p>
            <a:pPr>
              <a:lnSpc>
                <a:spcPct val="120000"/>
              </a:lnSpc>
              <a:buFont typeface="Wingdings" panose="05000000000000000000" pitchFamily="2" charset="2"/>
              <a:buChar char="Ø"/>
            </a:pPr>
            <a:r>
              <a:rPr lang="da-DK" dirty="0" smtClean="0"/>
              <a:t>Giver et fagligt fundament og ramme at arbejde ud fra, funderet i  ”bedste praksis”</a:t>
            </a:r>
          </a:p>
          <a:p>
            <a:pPr>
              <a:lnSpc>
                <a:spcPct val="120000"/>
              </a:lnSpc>
              <a:buFont typeface="Wingdings" panose="05000000000000000000" pitchFamily="2" charset="2"/>
              <a:buChar char="Ø"/>
            </a:pPr>
            <a:endParaRPr lang="da-DK" dirty="0" smtClean="0"/>
          </a:p>
          <a:p>
            <a:pPr>
              <a:lnSpc>
                <a:spcPct val="120000"/>
              </a:lnSpc>
              <a:buFont typeface="Wingdings" panose="05000000000000000000" pitchFamily="2" charset="2"/>
              <a:buChar char="Ø"/>
            </a:pPr>
            <a:r>
              <a:rPr lang="da-DK" dirty="0" smtClean="0"/>
              <a:t>Gør os skarpe på rehabilitering til borgeren med komplekse problemstillinger</a:t>
            </a:r>
          </a:p>
          <a:p>
            <a:pPr>
              <a:lnSpc>
                <a:spcPct val="120000"/>
              </a:lnSpc>
              <a:buFont typeface="Wingdings" panose="05000000000000000000" pitchFamily="2" charset="2"/>
              <a:buChar char="Ø"/>
            </a:pPr>
            <a:endParaRPr lang="da-DK" dirty="0" smtClean="0"/>
          </a:p>
          <a:p>
            <a:pPr>
              <a:lnSpc>
                <a:spcPct val="120000"/>
              </a:lnSpc>
              <a:buFont typeface="Wingdings" panose="05000000000000000000" pitchFamily="2" charset="2"/>
              <a:buChar char="Ø"/>
            </a:pPr>
            <a:r>
              <a:rPr lang="da-DK" dirty="0" smtClean="0"/>
              <a:t>De tilgodeser muligheden for at skræddersy et individuelt rehabiliteringsforløb – opfylder betingelsen for eklekticisme som modsvar til spiseforstyrrelsens </a:t>
            </a:r>
            <a:r>
              <a:rPr lang="da-DK" dirty="0" err="1" smtClean="0"/>
              <a:t>multifaktorielle</a:t>
            </a:r>
            <a:r>
              <a:rPr lang="da-DK" dirty="0" smtClean="0"/>
              <a:t> årsagssammenhæng</a:t>
            </a:r>
          </a:p>
          <a:p>
            <a:pPr>
              <a:lnSpc>
                <a:spcPct val="120000"/>
              </a:lnSpc>
              <a:buFont typeface="Wingdings" panose="05000000000000000000" pitchFamily="2" charset="2"/>
              <a:buChar char="Ø"/>
            </a:pPr>
            <a:endParaRPr lang="da-DK" dirty="0" smtClean="0"/>
          </a:p>
          <a:p>
            <a:pPr>
              <a:lnSpc>
                <a:spcPct val="120000"/>
              </a:lnSpc>
              <a:buFont typeface="Wingdings" panose="05000000000000000000" pitchFamily="2" charset="2"/>
              <a:buChar char="Ø"/>
            </a:pPr>
            <a:r>
              <a:rPr lang="da-DK" dirty="0" smtClean="0"/>
              <a:t>De kan mindske risiko for genindlæggelser </a:t>
            </a:r>
          </a:p>
          <a:p>
            <a:pPr>
              <a:lnSpc>
                <a:spcPct val="120000"/>
              </a:lnSpc>
              <a:buFont typeface="Wingdings" panose="05000000000000000000" pitchFamily="2" charset="2"/>
              <a:buChar char="Ø"/>
            </a:pPr>
            <a:endParaRPr lang="da-DK" dirty="0"/>
          </a:p>
          <a:p>
            <a:pPr>
              <a:lnSpc>
                <a:spcPct val="120000"/>
              </a:lnSpc>
              <a:buFont typeface="Wingdings" panose="05000000000000000000" pitchFamily="2" charset="2"/>
              <a:buChar char="Ø"/>
            </a:pPr>
            <a:r>
              <a:rPr lang="da-DK" dirty="0" smtClean="0"/>
              <a:t>Holder fokus ved fastsætte af realistiske mål i samarbejde med borgeren</a:t>
            </a:r>
          </a:p>
          <a:p>
            <a:pPr>
              <a:lnSpc>
                <a:spcPct val="120000"/>
              </a:lnSpc>
              <a:buFont typeface="Wingdings" panose="05000000000000000000" pitchFamily="2" charset="2"/>
              <a:buChar char="Ø"/>
            </a:pPr>
            <a:endParaRPr lang="da-DK" dirty="0"/>
          </a:p>
          <a:p>
            <a:pPr>
              <a:lnSpc>
                <a:spcPct val="120000"/>
              </a:lnSpc>
              <a:buFont typeface="Wingdings" panose="05000000000000000000" pitchFamily="2" charset="2"/>
              <a:buChar char="Ø"/>
            </a:pPr>
            <a:r>
              <a:rPr lang="da-DK" dirty="0"/>
              <a:t>P</a:t>
            </a:r>
            <a:r>
              <a:rPr lang="da-DK" dirty="0" smtClean="0"/>
              <a:t>asser ind i kløften mellem regional og kommunale ønsker for denne målgruppe, dvs. </a:t>
            </a:r>
            <a:r>
              <a:rPr lang="da-DK" dirty="0"/>
              <a:t>en vision om at </a:t>
            </a:r>
            <a:r>
              <a:rPr lang="da-DK" dirty="0" smtClean="0"/>
              <a:t>skabe </a:t>
            </a:r>
            <a:r>
              <a:rPr lang="da-DK" dirty="0"/>
              <a:t>et bredt tværsektorielt medejerskab af </a:t>
            </a:r>
            <a:r>
              <a:rPr lang="da-DK" dirty="0" smtClean="0"/>
              <a:t>indhold/metoder/teknikker - højner kvaliteten af den fælles indsats – skaber sammenhæng for patienten/borgeren</a:t>
            </a:r>
          </a:p>
          <a:p>
            <a:pPr>
              <a:lnSpc>
                <a:spcPct val="120000"/>
              </a:lnSpc>
              <a:buFont typeface="Wingdings" panose="05000000000000000000" pitchFamily="2" charset="2"/>
              <a:buChar char="Ø"/>
            </a:pPr>
            <a:endParaRPr lang="da-DK" dirty="0" smtClean="0"/>
          </a:p>
          <a:p>
            <a:pPr>
              <a:lnSpc>
                <a:spcPct val="120000"/>
              </a:lnSpc>
              <a:buFont typeface="Wingdings" panose="05000000000000000000" pitchFamily="2" charset="2"/>
              <a:buChar char="Ø"/>
            </a:pPr>
            <a:r>
              <a:rPr lang="da-DK" dirty="0" smtClean="0"/>
              <a:t>Hjælper til bedre psykisk arbejdsmiljø ved komplekse borgersager</a:t>
            </a:r>
          </a:p>
          <a:p>
            <a:pPr>
              <a:lnSpc>
                <a:spcPct val="120000"/>
              </a:lnSpc>
              <a:buFont typeface="Wingdings" panose="05000000000000000000" pitchFamily="2" charset="2"/>
              <a:buChar char="Ø"/>
            </a:pPr>
            <a:endParaRPr lang="da-DK" dirty="0" smtClean="0"/>
          </a:p>
          <a:p>
            <a:pPr>
              <a:buFont typeface="Wingdings" panose="05000000000000000000" pitchFamily="2" charset="2"/>
              <a:buChar char="Ø"/>
            </a:pPr>
            <a:endParaRPr lang="da-DK" dirty="0"/>
          </a:p>
          <a:p>
            <a:pPr>
              <a:lnSpc>
                <a:spcPct val="120000"/>
              </a:lnSpc>
            </a:pPr>
            <a:endParaRPr lang="da-DK" dirty="0"/>
          </a:p>
        </p:txBody>
      </p:sp>
    </p:spTree>
    <p:extLst>
      <p:ext uri="{BB962C8B-B14F-4D97-AF65-F5344CB8AC3E}">
        <p14:creationId xmlns:p14="http://schemas.microsoft.com/office/powerpoint/2010/main" val="38002542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dirty="0"/>
              <a:t>Virksomme indsatser </a:t>
            </a:r>
            <a:br>
              <a:rPr lang="da-DK" sz="2800" dirty="0"/>
            </a:br>
            <a:endParaRPr lang="da-DK" sz="2800" dirty="0">
              <a:latin typeface="IBM Plex Serif"/>
            </a:endParaRPr>
          </a:p>
        </p:txBody>
      </p:sp>
      <p:sp>
        <p:nvSpPr>
          <p:cNvPr id="6" name="Pladsholder til indhold 5"/>
          <p:cNvSpPr>
            <a:spLocks noGrp="1"/>
          </p:cNvSpPr>
          <p:nvPr>
            <p:ph idx="1"/>
          </p:nvPr>
        </p:nvSpPr>
        <p:spPr>
          <a:xfrm>
            <a:off x="564619" y="1700560"/>
            <a:ext cx="10153649" cy="4320728"/>
          </a:xfrm>
        </p:spPr>
        <p:txBody>
          <a:bodyPr/>
          <a:lstStyle/>
          <a:p>
            <a:endParaRPr lang="da-DK" dirty="0" smtClean="0"/>
          </a:p>
          <a:p>
            <a:r>
              <a:rPr lang="da-DK" b="1" u="sng" dirty="0" smtClean="0"/>
              <a:t>Introduktionsperiode:</a:t>
            </a:r>
          </a:p>
          <a:p>
            <a:r>
              <a:rPr lang="da-DK" dirty="0" smtClean="0"/>
              <a:t>Forskellige diagnoser = forskellige behov = forskellige introforløb</a:t>
            </a:r>
          </a:p>
          <a:p>
            <a:endParaRPr lang="da-DK" dirty="0" smtClean="0"/>
          </a:p>
          <a:p>
            <a:endParaRPr lang="da-DK" dirty="0" smtClean="0"/>
          </a:p>
          <a:p>
            <a:r>
              <a:rPr lang="da-DK" b="1" u="sng" dirty="0" smtClean="0"/>
              <a:t>KRAP</a:t>
            </a:r>
            <a:r>
              <a:rPr lang="da-DK" dirty="0" smtClean="0"/>
              <a:t> (Kognitivt Ressourcefokuseret og Anerkendende Praksis)</a:t>
            </a:r>
          </a:p>
          <a:p>
            <a:pPr marL="285750" indent="-285750">
              <a:buFontTx/>
              <a:buChar char="-"/>
            </a:pPr>
            <a:r>
              <a:rPr lang="da-DK" dirty="0" smtClean="0"/>
              <a:t>Praksisforankret</a:t>
            </a:r>
          </a:p>
          <a:p>
            <a:pPr marL="285750" indent="-285750">
              <a:buFontTx/>
              <a:buChar char="-"/>
            </a:pPr>
            <a:r>
              <a:rPr lang="da-DK" dirty="0" smtClean="0"/>
              <a:t>Kognitivt grundlag</a:t>
            </a:r>
          </a:p>
          <a:p>
            <a:pPr marL="285750" indent="-285750">
              <a:buFontTx/>
              <a:buChar char="-"/>
            </a:pPr>
            <a:r>
              <a:rPr lang="da-DK" dirty="0" smtClean="0"/>
              <a:t>Strukturerende – visuelt overbliksskabende for såvel borger som medarbejder</a:t>
            </a:r>
          </a:p>
          <a:p>
            <a:pPr marL="285750" indent="-285750">
              <a:buFontTx/>
              <a:buChar char="-"/>
            </a:pPr>
            <a:r>
              <a:rPr lang="da-DK" dirty="0" smtClean="0"/>
              <a:t>Selvværd</a:t>
            </a:r>
          </a:p>
          <a:p>
            <a:pPr marL="285750" indent="-285750">
              <a:buFontTx/>
              <a:buChar char="-"/>
            </a:pPr>
            <a:endParaRPr lang="da-DK" dirty="0" smtClean="0"/>
          </a:p>
          <a:p>
            <a:endParaRPr lang="da-DK" dirty="0"/>
          </a:p>
        </p:txBody>
      </p:sp>
      <p:sp>
        <p:nvSpPr>
          <p:cNvPr id="3" name="AutoShape 2" descr="Billedresultat for krap"/>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Tree>
    <p:extLst>
      <p:ext uri="{BB962C8B-B14F-4D97-AF65-F5344CB8AC3E}">
        <p14:creationId xmlns:p14="http://schemas.microsoft.com/office/powerpoint/2010/main" val="2623609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additive="base">
                                        <p:cTn id="1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 calcmode="lin" valueType="num">
                                      <p:cBhvr additive="base">
                                        <p:cTn id="1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anim calcmode="lin" valueType="num">
                                      <p:cBhvr additive="base">
                                        <p:cTn id="2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anim calcmode="lin" valueType="num">
                                      <p:cBhvr additive="base">
                                        <p:cTn id="2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anim calcmode="lin" valueType="num">
                                      <p:cBhvr additive="base">
                                        <p:cTn id="2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6">
                                            <p:txEl>
                                              <p:pRg st="9" end="9"/>
                                            </p:txEl>
                                          </p:spTgt>
                                        </p:tgtEl>
                                        <p:attrNameLst>
                                          <p:attrName>style.visibility</p:attrName>
                                        </p:attrNameLst>
                                      </p:cBhvr>
                                      <p:to>
                                        <p:strVal val="visible"/>
                                      </p:to>
                                    </p:set>
                                    <p:anim calcmode="lin" valueType="num">
                                      <p:cBhvr additive="base">
                                        <p:cTn id="33"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1344" y="476672"/>
            <a:ext cx="11161761" cy="431800"/>
          </a:xfrm>
        </p:spPr>
        <p:txBody>
          <a:bodyPr/>
          <a:lstStyle/>
          <a:p>
            <a:r>
              <a:rPr lang="da-DK" dirty="0" smtClean="0"/>
              <a:t>Forebyggelse og Tidlig opsporing</a:t>
            </a:r>
            <a:endParaRPr lang="da-DK" dirty="0"/>
          </a:p>
        </p:txBody>
      </p:sp>
      <p:sp>
        <p:nvSpPr>
          <p:cNvPr id="3" name="Pladsholder til indhold 2"/>
          <p:cNvSpPr>
            <a:spLocks noGrp="1"/>
          </p:cNvSpPr>
          <p:nvPr>
            <p:ph idx="1"/>
          </p:nvPr>
        </p:nvSpPr>
        <p:spPr>
          <a:xfrm>
            <a:off x="191345" y="1196752"/>
            <a:ext cx="11521280" cy="4824536"/>
          </a:xfrm>
        </p:spPr>
        <p:txBody>
          <a:bodyPr/>
          <a:lstStyle/>
          <a:p>
            <a:pPr marL="285750" indent="-285750">
              <a:buFont typeface="Arial" panose="020B0604020202020204" pitchFamily="34" charset="0"/>
              <a:buChar char="•"/>
            </a:pPr>
            <a:r>
              <a:rPr lang="da-DK" dirty="0" smtClean="0"/>
              <a:t>Bilateral samarbejde mellem Sønderborg Kommune og Region Syddanmark, hvor der blev nedsat en arbejdsgruppe for børn, unge og voksne med psykiske udfordringer på tværs af kommune og region</a:t>
            </a:r>
          </a:p>
          <a:p>
            <a:pPr marL="571500" lvl="1">
              <a:buFont typeface="Wingdings" panose="05000000000000000000" pitchFamily="2" charset="2"/>
              <a:buChar char="Ø"/>
            </a:pPr>
            <a:r>
              <a:rPr lang="da-DK" dirty="0" smtClean="0"/>
              <a:t>Herunder arbejdsgruppe med fokus på Børn og unge med spiseforstyrrelse, hvor blikket var på forebyggelse og tidlig opsporing. Arbejdsgruppen medlemmer var sammensat på tværs af børn og unge i kommunen samt deltagelse fra relevante parter i regionen.</a:t>
            </a:r>
          </a:p>
          <a:p>
            <a:pPr marL="571500" lvl="1">
              <a:buFont typeface="Wingdings" panose="05000000000000000000" pitchFamily="2" charset="2"/>
              <a:buChar char="Ø"/>
            </a:pPr>
            <a:r>
              <a:rPr lang="da-DK" dirty="0" smtClean="0"/>
              <a:t>Resultatet tog udgangs punkt eksisterende samarbejdsaftale ml. kommune og region, som blev ajourført, og der er udarbejdet en tværgående plan for forebyggelse af spiseforstyrrelse hos børn og unge:</a:t>
            </a:r>
          </a:p>
          <a:p>
            <a:pPr marL="571500" lvl="1">
              <a:buFont typeface="Wingdings" panose="05000000000000000000" pitchFamily="2" charset="2"/>
              <a:buChar char="Ø"/>
            </a:pPr>
            <a:endParaRPr lang="da-DK" dirty="0" smtClean="0"/>
          </a:p>
          <a:p>
            <a:pPr marL="0" lvl="1" indent="0">
              <a:buNone/>
            </a:pPr>
            <a:r>
              <a:rPr lang="da-DK" dirty="0" smtClean="0">
                <a:hlinkClick r:id="rId2" action="ppaction://hlinkfile"/>
              </a:rPr>
              <a:t>Arbejdsgruppe for sårbare børn unge og voksne - tværgående plan for forebyggelse af børn og unge med spiseforstyrrelse med bilag (pdf)</a:t>
            </a:r>
            <a:endParaRPr lang="da-DK" dirty="0"/>
          </a:p>
        </p:txBody>
      </p:sp>
    </p:spTree>
    <p:extLst>
      <p:ext uri="{BB962C8B-B14F-4D97-AF65-F5344CB8AC3E}">
        <p14:creationId xmlns:p14="http://schemas.microsoft.com/office/powerpoint/2010/main" val="11683209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1344" y="369210"/>
            <a:ext cx="11161760" cy="647824"/>
          </a:xfrm>
        </p:spPr>
        <p:txBody>
          <a:bodyPr/>
          <a:lstStyle/>
          <a:p>
            <a:r>
              <a:rPr lang="da-DK" dirty="0"/>
              <a:t>Sundhedsplejens og spiseforstyrrelsesteamets fælles forebyggelse af børn og unge </a:t>
            </a:r>
            <a:r>
              <a:rPr lang="da-DK" dirty="0" smtClean="0"/>
              <a:t/>
            </a:r>
            <a:br>
              <a:rPr lang="da-DK" dirty="0" smtClean="0"/>
            </a:br>
            <a:r>
              <a:rPr lang="da-DK" dirty="0" smtClean="0"/>
              <a:t>med </a:t>
            </a:r>
            <a:r>
              <a:rPr lang="da-DK" dirty="0"/>
              <a:t>spiseforstyrrelse</a:t>
            </a:r>
          </a:p>
        </p:txBody>
      </p:sp>
      <p:sp>
        <p:nvSpPr>
          <p:cNvPr id="3" name="Pladsholder til indhold 2"/>
          <p:cNvSpPr>
            <a:spLocks noGrp="1"/>
          </p:cNvSpPr>
          <p:nvPr>
            <p:ph idx="1"/>
          </p:nvPr>
        </p:nvSpPr>
        <p:spPr>
          <a:xfrm>
            <a:off x="191345" y="1124744"/>
            <a:ext cx="11521280" cy="5112568"/>
          </a:xfrm>
        </p:spPr>
        <p:txBody>
          <a:bodyPr/>
          <a:lstStyle/>
          <a:p>
            <a:r>
              <a:rPr lang="da-DK" sz="1600" u="sng" dirty="0"/>
              <a:t>Formål: </a:t>
            </a:r>
          </a:p>
          <a:p>
            <a:r>
              <a:rPr lang="da-DK" sz="1600" dirty="0"/>
              <a:t>Øge kendskabet til hinandens arbejdsfelt og kvalificerer opmærksomheder/metoder ind i en tidlig opsporing af og forebyggelse af </a:t>
            </a:r>
            <a:r>
              <a:rPr lang="da-DK" sz="1600" dirty="0" smtClean="0"/>
              <a:t>spiseforstyrrelser</a:t>
            </a:r>
          </a:p>
          <a:p>
            <a:endParaRPr lang="da-DK" sz="1200" dirty="0" smtClean="0"/>
          </a:p>
          <a:p>
            <a:r>
              <a:rPr lang="da-DK" sz="1200" b="1" dirty="0" smtClean="0"/>
              <a:t>Indhold:</a:t>
            </a:r>
            <a:endParaRPr lang="da-DK" sz="1200" b="1" dirty="0"/>
          </a:p>
          <a:p>
            <a:pPr marL="171450" lvl="0" indent="-171450">
              <a:buFont typeface="Arial" panose="020B0604020202020204" pitchFamily="34" charset="0"/>
              <a:buChar char="•"/>
            </a:pPr>
            <a:r>
              <a:rPr lang="da-DK" sz="1200" dirty="0"/>
              <a:t>Tidlig opsporing og forebyggelse af spiseforstyrrelser.</a:t>
            </a:r>
          </a:p>
          <a:p>
            <a:pPr marL="171450" lvl="0" indent="-171450">
              <a:buFont typeface="Arial" panose="020B0604020202020204" pitchFamily="34" charset="0"/>
              <a:buChar char="•"/>
            </a:pPr>
            <a:r>
              <a:rPr lang="da-DK" sz="1200" dirty="0"/>
              <a:t>Hvilke opmærksomheder og metoder skal der være tilstede når vi taler med børnene (og deres forældre) </a:t>
            </a:r>
            <a:endParaRPr lang="da-DK" sz="1200" dirty="0" smtClean="0"/>
          </a:p>
          <a:p>
            <a:pPr lvl="0"/>
            <a:r>
              <a:rPr lang="da-DK" sz="1200" dirty="0"/>
              <a:t> </a:t>
            </a:r>
            <a:r>
              <a:rPr lang="da-DK" sz="1200" dirty="0" smtClean="0"/>
              <a:t>  om </a:t>
            </a:r>
            <a:r>
              <a:rPr lang="da-DK" sz="1200" dirty="0"/>
              <a:t>overvægt? </a:t>
            </a:r>
          </a:p>
          <a:p>
            <a:pPr marL="171450" lvl="0" indent="-171450">
              <a:buFont typeface="Arial" panose="020B0604020202020204" pitchFamily="34" charset="0"/>
              <a:buChar char="•"/>
            </a:pPr>
            <a:r>
              <a:rPr lang="da-DK" sz="1200" dirty="0"/>
              <a:t>Åben tale – ikke skjule den bekymring vi har omkring overvægt</a:t>
            </a:r>
          </a:p>
          <a:p>
            <a:pPr marL="171450" lvl="0" indent="-171450">
              <a:buFont typeface="Arial" panose="020B0604020202020204" pitchFamily="34" charset="0"/>
              <a:buChar char="•"/>
            </a:pPr>
            <a:r>
              <a:rPr lang="da-DK" sz="1200" dirty="0"/>
              <a:t>Opmærksomhed på </a:t>
            </a:r>
            <a:r>
              <a:rPr lang="da-DK" sz="1200" dirty="0" err="1"/>
              <a:t>mentalisering</a:t>
            </a:r>
            <a:r>
              <a:rPr lang="da-DK" sz="1200" dirty="0"/>
              <a:t> (robusthed) hos barnet.</a:t>
            </a:r>
          </a:p>
          <a:p>
            <a:pPr marL="171450" lvl="0" indent="-171450">
              <a:buFont typeface="Arial" panose="020B0604020202020204" pitchFamily="34" charset="0"/>
              <a:buChar char="•"/>
            </a:pPr>
            <a:r>
              <a:rPr lang="da-DK" sz="1200" dirty="0"/>
              <a:t>Hvis vejen til barnets sundhed går igennem forældrene, hvordan tilgår vi så dem ind i en et fokus på at bedre </a:t>
            </a:r>
            <a:endParaRPr lang="da-DK" sz="1200" dirty="0" smtClean="0"/>
          </a:p>
          <a:p>
            <a:pPr lvl="0"/>
            <a:r>
              <a:rPr lang="da-DK" sz="1200" dirty="0"/>
              <a:t> </a:t>
            </a:r>
            <a:r>
              <a:rPr lang="da-DK" sz="1200" dirty="0" smtClean="0"/>
              <a:t>   barnets </a:t>
            </a:r>
            <a:r>
              <a:rPr lang="da-DK" sz="1200" dirty="0"/>
              <a:t>sundhed.</a:t>
            </a:r>
          </a:p>
          <a:p>
            <a:pPr marL="171450" lvl="0" indent="-171450">
              <a:buFont typeface="Arial" panose="020B0604020202020204" pitchFamily="34" charset="0"/>
              <a:buChar char="•"/>
            </a:pPr>
            <a:r>
              <a:rPr lang="da-DK" sz="1200" dirty="0"/>
              <a:t>Gensidig forståelse med blik for hinandens arbejdsfelt for at sikre værdi i en faglig sparring.</a:t>
            </a:r>
          </a:p>
          <a:p>
            <a:endParaRPr lang="da-DK" sz="1200" b="1" dirty="0"/>
          </a:p>
          <a:p>
            <a:r>
              <a:rPr lang="da-DK" sz="1200" b="1" dirty="0"/>
              <a:t>O</a:t>
            </a:r>
            <a:r>
              <a:rPr lang="da-DK" sz="1200" b="1" dirty="0" smtClean="0"/>
              <a:t>plæg </a:t>
            </a:r>
            <a:r>
              <a:rPr lang="da-DK" sz="1200" b="1" dirty="0"/>
              <a:t>på </a:t>
            </a:r>
            <a:r>
              <a:rPr lang="da-DK" sz="1200" b="1" dirty="0" smtClean="0"/>
              <a:t>personalemøderne:</a:t>
            </a:r>
            <a:endParaRPr lang="da-DK" sz="1200" dirty="0"/>
          </a:p>
          <a:p>
            <a:r>
              <a:rPr lang="da-DK" sz="1200" dirty="0"/>
              <a:t>Intro: Den tynde fortællinger om hinanden (I gør altid/aldrig og hele tiden….)</a:t>
            </a:r>
          </a:p>
          <a:p>
            <a:r>
              <a:rPr lang="da-DK" sz="1200" dirty="0"/>
              <a:t> </a:t>
            </a:r>
          </a:p>
          <a:p>
            <a:pPr marL="171450" lvl="0" indent="-171450">
              <a:buFont typeface="Arial" panose="020B0604020202020204" pitchFamily="34" charset="0"/>
              <a:buChar char="•"/>
            </a:pPr>
            <a:r>
              <a:rPr lang="da-DK" sz="1200" dirty="0"/>
              <a:t>hvem er vi – hvilke udfordringer ser vi – hvilke tendenser ser vi</a:t>
            </a:r>
          </a:p>
          <a:p>
            <a:pPr marL="171450" lvl="0" indent="-171450">
              <a:buFont typeface="Arial" panose="020B0604020202020204" pitchFamily="34" charset="0"/>
              <a:buChar char="•"/>
            </a:pPr>
            <a:r>
              <a:rPr lang="da-DK" sz="1200" dirty="0"/>
              <a:t>a. hvad er det spiseforstyrrelsesteamet arbejder ud fra når børnene har fået en spiseforstyrrelse – hvad kan vi blive opmærksomme på og tage ved lærer af i det?</a:t>
            </a:r>
          </a:p>
          <a:p>
            <a:pPr marL="171450" indent="-171450">
              <a:buFont typeface="Arial" panose="020B0604020202020204" pitchFamily="34" charset="0"/>
              <a:buChar char="•"/>
            </a:pPr>
            <a:r>
              <a:rPr lang="da-DK" sz="1200" dirty="0"/>
              <a:t>b. hvad er det sundhedsplejen arbejder ud fra i arbejdet med overvægt hos børn og unge - hvad kan vi blive opmærksomme på og tage ved lærer af i det?</a:t>
            </a:r>
          </a:p>
          <a:p>
            <a:pPr marL="171450" indent="-171450">
              <a:buFont typeface="Arial" panose="020B0604020202020204" pitchFamily="34" charset="0"/>
              <a:buChar char="•"/>
            </a:pPr>
            <a:r>
              <a:rPr lang="da-DK" sz="1200" dirty="0"/>
              <a:t>hvor kan vi gavne hinanden </a:t>
            </a:r>
          </a:p>
        </p:txBody>
      </p:sp>
      <p:sp>
        <p:nvSpPr>
          <p:cNvPr id="4" name="Pladsholder til slidenummer 3"/>
          <p:cNvSpPr>
            <a:spLocks noGrp="1"/>
          </p:cNvSpPr>
          <p:nvPr>
            <p:ph type="sldNum" sz="quarter" idx="10"/>
          </p:nvPr>
        </p:nvSpPr>
        <p:spPr/>
        <p:txBody>
          <a:bodyPr/>
          <a:lstStyle/>
          <a:p>
            <a:fld id="{692CE0C3-6CC4-43D1-BC3C-1F938A28C639}" type="slidenum">
              <a:rPr lang="da-DK" smtClean="0"/>
              <a:pPr/>
              <a:t>15</a:t>
            </a:fld>
            <a:endParaRPr lang="da-DK"/>
          </a:p>
        </p:txBody>
      </p:sp>
    </p:spTree>
    <p:extLst>
      <p:ext uri="{BB962C8B-B14F-4D97-AF65-F5344CB8AC3E}">
        <p14:creationId xmlns:p14="http://schemas.microsoft.com/office/powerpoint/2010/main" val="9757134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06238" y="1124744"/>
            <a:ext cx="11306386" cy="575816"/>
          </a:xfrm>
        </p:spPr>
        <p:txBody>
          <a:bodyPr/>
          <a:lstStyle/>
          <a:p>
            <a:r>
              <a:rPr lang="da-DK" sz="1800" dirty="0" smtClean="0"/>
              <a:t>Oplæg </a:t>
            </a:r>
            <a:r>
              <a:rPr lang="da-DK" sz="1800" dirty="0"/>
              <a:t>– specialviden til almenområdet vedr. forebyggelse af børn og unge med spiseforstyrrelse</a:t>
            </a:r>
            <a:r>
              <a:rPr lang="da-DK" dirty="0"/>
              <a:t/>
            </a:r>
            <a:br>
              <a:rPr lang="da-DK" dirty="0"/>
            </a:br>
            <a:endParaRPr lang="da-DK" dirty="0"/>
          </a:p>
        </p:txBody>
      </p:sp>
      <p:sp>
        <p:nvSpPr>
          <p:cNvPr id="3" name="Pladsholder til indhold 2"/>
          <p:cNvSpPr>
            <a:spLocks noGrp="1"/>
          </p:cNvSpPr>
          <p:nvPr>
            <p:ph idx="1"/>
          </p:nvPr>
        </p:nvSpPr>
        <p:spPr>
          <a:xfrm>
            <a:off x="406238" y="1419187"/>
            <a:ext cx="11161761" cy="4680520"/>
          </a:xfrm>
        </p:spPr>
        <p:txBody>
          <a:bodyPr/>
          <a:lstStyle/>
          <a:p>
            <a:r>
              <a:rPr lang="da-DK" sz="1600" dirty="0"/>
              <a:t>Formål:</a:t>
            </a:r>
          </a:p>
          <a:p>
            <a:r>
              <a:rPr lang="da-DK" sz="1600" dirty="0"/>
              <a:t>Opkvalificering af forskellige fagpersoner på </a:t>
            </a:r>
            <a:r>
              <a:rPr lang="da-DK" sz="1600" dirty="0" smtClean="0"/>
              <a:t>almen-området</a:t>
            </a:r>
          </a:p>
          <a:p>
            <a:endParaRPr lang="da-DK" sz="1600" dirty="0"/>
          </a:p>
          <a:p>
            <a:r>
              <a:rPr lang="da-DK" sz="1200" b="1" dirty="0"/>
              <a:t>Indhold:</a:t>
            </a:r>
          </a:p>
          <a:p>
            <a:pPr marL="171450" lvl="1" indent="-171450">
              <a:buFont typeface="Wingdings" panose="05000000000000000000" pitchFamily="2" charset="2"/>
              <a:buChar char="ü"/>
            </a:pPr>
            <a:r>
              <a:rPr lang="da-DK" sz="1200" dirty="0"/>
              <a:t>Typiske tegn og mønstre ved børn og unge med en spiseforstyrrelse. Her skal viden fra sundhedsplejen og Team for spiseforstyrrelse fremgå – både ud fra de to forskellige faglige perspektiver men også gerne med fælles perspektiver</a:t>
            </a:r>
          </a:p>
          <a:p>
            <a:pPr marL="171450" lvl="1" indent="-171450">
              <a:buFont typeface="Wingdings" panose="05000000000000000000" pitchFamily="2" charset="2"/>
              <a:buChar char="ü"/>
            </a:pPr>
            <a:r>
              <a:rPr lang="da-DK" sz="1200" dirty="0"/>
              <a:t>Ud fra Aldersopdeling</a:t>
            </a:r>
          </a:p>
          <a:p>
            <a:pPr marL="171450" lvl="1" indent="-171450">
              <a:buFont typeface="Wingdings" panose="05000000000000000000" pitchFamily="2" charset="2"/>
              <a:buChar char="ü"/>
            </a:pPr>
            <a:r>
              <a:rPr lang="da-DK" sz="1200" dirty="0"/>
              <a:t>Tilpas oplæg ift. til faggrupper/organisationer</a:t>
            </a:r>
          </a:p>
          <a:p>
            <a:pPr marL="171450" lvl="1" indent="-171450">
              <a:buFont typeface="Wingdings" panose="05000000000000000000" pitchFamily="2" charset="2"/>
              <a:buChar char="ü"/>
            </a:pPr>
            <a:r>
              <a:rPr lang="da-DK" sz="1200" dirty="0" err="1"/>
              <a:t>Mentalisering</a:t>
            </a:r>
            <a:endParaRPr lang="da-DK" sz="1200" dirty="0"/>
          </a:p>
          <a:p>
            <a:pPr marL="171450" lvl="1" indent="-171450">
              <a:buFont typeface="Wingdings" panose="05000000000000000000" pitchFamily="2" charset="2"/>
              <a:buChar char="ü"/>
            </a:pPr>
            <a:r>
              <a:rPr lang="da-DK" sz="1200" dirty="0" smtClean="0"/>
              <a:t>Case-eksempler</a:t>
            </a:r>
          </a:p>
          <a:p>
            <a:pPr lvl="1"/>
            <a:endParaRPr lang="da-DK" sz="1200" dirty="0"/>
          </a:p>
          <a:p>
            <a:r>
              <a:rPr lang="da-DK" sz="1200" b="1" dirty="0"/>
              <a:t>Form:</a:t>
            </a:r>
          </a:p>
          <a:p>
            <a:pPr marL="171450" lvl="0" indent="-171450">
              <a:buFont typeface="Wingdings" panose="05000000000000000000" pitchFamily="2" charset="2"/>
              <a:buChar char="§"/>
            </a:pPr>
            <a:r>
              <a:rPr lang="da-DK" sz="1200" dirty="0" smtClean="0"/>
              <a:t>Oplæg</a:t>
            </a:r>
            <a:r>
              <a:rPr lang="da-DK" sz="1200" dirty="0"/>
              <a:t>, </a:t>
            </a:r>
            <a:r>
              <a:rPr lang="da-DK" sz="1200" dirty="0" err="1"/>
              <a:t>casedrøftelser</a:t>
            </a:r>
            <a:r>
              <a:rPr lang="da-DK" sz="1200" dirty="0"/>
              <a:t>, drøftelse af det videre arbejde i organisationen</a:t>
            </a:r>
          </a:p>
          <a:p>
            <a:r>
              <a:rPr lang="da-DK" sz="1200" dirty="0"/>
              <a:t> </a:t>
            </a:r>
          </a:p>
          <a:p>
            <a:r>
              <a:rPr lang="da-DK" sz="1200" b="1" dirty="0"/>
              <a:t>Varighed:</a:t>
            </a:r>
          </a:p>
          <a:p>
            <a:pPr marL="171450" lvl="0" indent="-171450">
              <a:buFont typeface="Wingdings" panose="05000000000000000000" pitchFamily="2" charset="2"/>
              <a:buChar char="§"/>
            </a:pPr>
            <a:r>
              <a:rPr lang="da-DK" sz="1200" dirty="0"/>
              <a:t>Ca. 1 – 1½ time (afhængig af fora, antal deltager, konkrete </a:t>
            </a:r>
            <a:r>
              <a:rPr lang="da-DK" sz="1200" dirty="0" smtClean="0"/>
              <a:t>problemstillinger)</a:t>
            </a:r>
            <a:endParaRPr lang="da-DK" sz="1200" dirty="0"/>
          </a:p>
          <a:p>
            <a:r>
              <a:rPr lang="da-DK" sz="1200" dirty="0"/>
              <a:t> </a:t>
            </a:r>
          </a:p>
          <a:p>
            <a:r>
              <a:rPr lang="da-DK" sz="1200" b="1" dirty="0"/>
              <a:t>Hvad får deltagerne med sig efter oplægget:</a:t>
            </a:r>
          </a:p>
          <a:p>
            <a:pPr marL="171450" indent="-171450">
              <a:buFont typeface="Wingdings" panose="05000000000000000000" pitchFamily="2" charset="2"/>
              <a:buChar char="§"/>
            </a:pPr>
            <a:r>
              <a:rPr lang="da-DK" sz="1200" dirty="0"/>
              <a:t>Deltagerne vil efter oplægget være klogere på hvad de skal interesserer sig for i deres egen organisation samt hvilken betydning det kan have for barnet/den unge fremadrettet</a:t>
            </a:r>
          </a:p>
          <a:p>
            <a:endParaRPr lang="da-DK" sz="1600" dirty="0"/>
          </a:p>
        </p:txBody>
      </p:sp>
      <p:sp>
        <p:nvSpPr>
          <p:cNvPr id="4" name="Pladsholder til slidenummer 3"/>
          <p:cNvSpPr>
            <a:spLocks noGrp="1"/>
          </p:cNvSpPr>
          <p:nvPr>
            <p:ph type="sldNum" sz="quarter" idx="10"/>
          </p:nvPr>
        </p:nvSpPr>
        <p:spPr/>
        <p:txBody>
          <a:bodyPr/>
          <a:lstStyle/>
          <a:p>
            <a:fld id="{692CE0C3-6CC4-43D1-BC3C-1F938A28C639}" type="slidenum">
              <a:rPr lang="da-DK" smtClean="0"/>
              <a:pPr/>
              <a:t>16</a:t>
            </a:fld>
            <a:endParaRPr lang="da-DK"/>
          </a:p>
        </p:txBody>
      </p:sp>
    </p:spTree>
    <p:extLst>
      <p:ext uri="{BB962C8B-B14F-4D97-AF65-F5344CB8AC3E}">
        <p14:creationId xmlns:p14="http://schemas.microsoft.com/office/powerpoint/2010/main" val="16044752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3352" y="548680"/>
            <a:ext cx="11161761" cy="431800"/>
          </a:xfrm>
        </p:spPr>
        <p:txBody>
          <a:bodyPr/>
          <a:lstStyle/>
          <a:p>
            <a:r>
              <a:rPr lang="da-DK" dirty="0" smtClean="0"/>
              <a:t>Citat fra borger</a:t>
            </a:r>
            <a:endParaRPr lang="da-DK" dirty="0"/>
          </a:p>
        </p:txBody>
      </p:sp>
      <p:sp>
        <p:nvSpPr>
          <p:cNvPr id="3" name="Pladsholder til indhold 2"/>
          <p:cNvSpPr>
            <a:spLocks noGrp="1"/>
          </p:cNvSpPr>
          <p:nvPr>
            <p:ph idx="1"/>
          </p:nvPr>
        </p:nvSpPr>
        <p:spPr>
          <a:xfrm>
            <a:off x="263353" y="1196752"/>
            <a:ext cx="11449272" cy="4824536"/>
          </a:xfrm>
        </p:spPr>
        <p:txBody>
          <a:bodyPr/>
          <a:lstStyle/>
          <a:p>
            <a:r>
              <a:rPr lang="da-DK" b="1" dirty="0"/>
              <a:t>Citat fra borger, der tilknyttet Team for spiseforstyrrelse, som hun egenhændigt har formuleret:</a:t>
            </a:r>
          </a:p>
          <a:p>
            <a:r>
              <a:rPr lang="da-DK" dirty="0"/>
              <a:t> </a:t>
            </a:r>
          </a:p>
          <a:p>
            <a:r>
              <a:rPr lang="da-DK" dirty="0"/>
              <a:t>”Det at være en del af et samspil mellem to instanser, har gjort behandlingen mod min spiseforstyrrelse mere intens. </a:t>
            </a:r>
          </a:p>
          <a:p>
            <a:r>
              <a:rPr lang="da-DK" dirty="0"/>
              <a:t>Der bliver bakket op fra begge sider, og de emner jeg arbejder med via rehabiliteringsteamet (Team for spiseforstyrrelse), har også været emner i behandlingsgruppen i lokalpsykiatrien. Det har været en </a:t>
            </a:r>
            <a:r>
              <a:rPr lang="da-DK" dirty="0" err="1"/>
              <a:t>win</a:t>
            </a:r>
            <a:r>
              <a:rPr lang="da-DK" dirty="0"/>
              <a:t> </a:t>
            </a:r>
            <a:r>
              <a:rPr lang="da-DK" dirty="0" err="1"/>
              <a:t>win</a:t>
            </a:r>
            <a:r>
              <a:rPr lang="da-DK" dirty="0"/>
              <a:t> situation for mig, da gentagelser er en god ting, og det fæstner sig mere. Det er også rart, at rehabiliteringen (Team for spiseforstyrrelse) og behandlingen i lokalpsykiatrien har møder sammen, så vi alle kan være samlet under et tag, og have fælles samtaler. Det gavner både mig som patient, men også begge instanser. Det er virkelig rart, at der er dette tilbud i kommunen, og jeg er sikker på, at det gør min proces mod at blive fri af en spiseforstyrrelse kortere end hvis de to instanser ikke havde et samarbejde”. </a:t>
            </a:r>
          </a:p>
          <a:p>
            <a:r>
              <a:rPr lang="da-DK" dirty="0"/>
              <a:t> </a:t>
            </a:r>
          </a:p>
          <a:p>
            <a:r>
              <a:rPr lang="da-DK" dirty="0"/>
              <a:t>Citat: Katharina Svane Handberg, 32 år</a:t>
            </a:r>
          </a:p>
          <a:p>
            <a:endParaRPr lang="da-DK" dirty="0"/>
          </a:p>
        </p:txBody>
      </p:sp>
    </p:spTree>
    <p:extLst>
      <p:ext uri="{BB962C8B-B14F-4D97-AF65-F5344CB8AC3E}">
        <p14:creationId xmlns:p14="http://schemas.microsoft.com/office/powerpoint/2010/main" val="30792179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3352" y="548680"/>
            <a:ext cx="11161761" cy="431800"/>
          </a:xfrm>
        </p:spPr>
        <p:txBody>
          <a:bodyPr/>
          <a:lstStyle/>
          <a:p>
            <a:r>
              <a:rPr lang="da-DK" dirty="0" smtClean="0"/>
              <a:t>Virksomme indsatser</a:t>
            </a:r>
            <a:endParaRPr lang="da-DK" dirty="0"/>
          </a:p>
        </p:txBody>
      </p:sp>
      <p:sp>
        <p:nvSpPr>
          <p:cNvPr id="3" name="Pladsholder til indhold 2"/>
          <p:cNvSpPr>
            <a:spLocks noGrp="1"/>
          </p:cNvSpPr>
          <p:nvPr>
            <p:ph idx="1"/>
          </p:nvPr>
        </p:nvSpPr>
        <p:spPr>
          <a:xfrm>
            <a:off x="263353" y="1196752"/>
            <a:ext cx="11449272" cy="4824536"/>
          </a:xfrm>
        </p:spPr>
        <p:txBody>
          <a:bodyPr/>
          <a:lstStyle/>
          <a:p>
            <a:r>
              <a:rPr lang="da-DK" dirty="0">
                <a:latin typeface="IBM Plex Serif"/>
              </a:rPr>
              <a:t>Fra lukket psykiatrisk afdeling til gymnasiet på 2 år:</a:t>
            </a:r>
            <a:endParaRPr lang="da-DK" dirty="0"/>
          </a:p>
          <a:p>
            <a:pPr marL="285750" indent="-285750">
              <a:buFont typeface="Wingdings" panose="05000000000000000000" pitchFamily="2" charset="2"/>
              <a:buChar char="Ø"/>
            </a:pPr>
            <a:r>
              <a:rPr lang="da-DK" dirty="0"/>
              <a:t>16 år – skizoidt billede/</a:t>
            </a:r>
            <a:r>
              <a:rPr lang="da-DK" dirty="0" err="1"/>
              <a:t>borderline</a:t>
            </a:r>
            <a:r>
              <a:rPr lang="da-DK" dirty="0"/>
              <a:t> – svært </a:t>
            </a:r>
            <a:r>
              <a:rPr lang="da-DK" dirty="0" err="1"/>
              <a:t>suicidaltruet</a:t>
            </a:r>
            <a:r>
              <a:rPr lang="da-DK" dirty="0"/>
              <a:t> – lukket afdeling med fast vagt</a:t>
            </a:r>
          </a:p>
          <a:p>
            <a:pPr marL="285750" indent="-285750">
              <a:buFont typeface="Wingdings" panose="05000000000000000000" pitchFamily="2" charset="2"/>
              <a:buChar char="Ø"/>
            </a:pPr>
            <a:r>
              <a:rPr lang="da-DK" dirty="0"/>
              <a:t>Rehabiliteringsforløb på psykiatriloven – IKKE serviceloven (Tvangstilbageholdelse)</a:t>
            </a:r>
          </a:p>
          <a:p>
            <a:pPr marL="285750" indent="-285750">
              <a:buFont typeface="Wingdings" panose="05000000000000000000" pitchFamily="2" charset="2"/>
              <a:buChar char="Ø"/>
            </a:pPr>
            <a:r>
              <a:rPr lang="da-DK" dirty="0" smtClean="0"/>
              <a:t>At </a:t>
            </a:r>
            <a:r>
              <a:rPr lang="da-DK" dirty="0"/>
              <a:t>tale med én mund!</a:t>
            </a:r>
          </a:p>
          <a:p>
            <a:pPr marL="285750" indent="-285750">
              <a:buFont typeface="Wingdings" panose="05000000000000000000" pitchFamily="2" charset="2"/>
              <a:buChar char="Ø"/>
            </a:pPr>
            <a:r>
              <a:rPr lang="da-DK" dirty="0"/>
              <a:t>Udfordring på meningsfyldt indhold i hverdagen</a:t>
            </a:r>
          </a:p>
          <a:p>
            <a:pPr marL="285750" indent="-285750">
              <a:buFont typeface="Wingdings" panose="05000000000000000000" pitchFamily="2" charset="2"/>
              <a:buChar char="Ø"/>
            </a:pPr>
            <a:r>
              <a:rPr lang="da-DK" dirty="0"/>
              <a:t>Smag på livet </a:t>
            </a:r>
          </a:p>
          <a:p>
            <a:pPr marL="285750" indent="-285750">
              <a:buFont typeface="Wingdings" panose="05000000000000000000" pitchFamily="2" charset="2"/>
              <a:buChar char="Ø"/>
            </a:pPr>
            <a:r>
              <a:rPr lang="da-DK" dirty="0" err="1"/>
              <a:t>Ti’eren</a:t>
            </a:r>
            <a:r>
              <a:rPr lang="da-DK" dirty="0"/>
              <a:t> – tæt støtte/social medvind</a:t>
            </a:r>
          </a:p>
          <a:p>
            <a:pPr marL="285750" indent="-285750">
              <a:buFont typeface="Wingdings" panose="05000000000000000000" pitchFamily="2" charset="2"/>
              <a:buChar char="Ø"/>
            </a:pPr>
            <a:r>
              <a:rPr lang="da-DK" dirty="0"/>
              <a:t>HF</a:t>
            </a:r>
          </a:p>
          <a:p>
            <a:pPr marL="285750" indent="-285750">
              <a:buFont typeface="Wingdings" panose="05000000000000000000" pitchFamily="2" charset="2"/>
              <a:buChar char="Ø"/>
            </a:pPr>
            <a:r>
              <a:rPr lang="da-DK" dirty="0"/>
              <a:t>Hvad nu – hvor er spiseforstyrrelsen?</a:t>
            </a:r>
          </a:p>
          <a:p>
            <a:endParaRPr lang="da-DK" dirty="0"/>
          </a:p>
        </p:txBody>
      </p:sp>
    </p:spTree>
    <p:extLst>
      <p:ext uri="{BB962C8B-B14F-4D97-AF65-F5344CB8AC3E}">
        <p14:creationId xmlns:p14="http://schemas.microsoft.com/office/powerpoint/2010/main" val="1254248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Indsats Team for spiseforstyrrelse, </a:t>
            </a:r>
            <a:br>
              <a:rPr lang="da-DK" dirty="0"/>
            </a:br>
            <a:r>
              <a:rPr lang="da-DK" dirty="0"/>
              <a:t>Sønderborg Kommune:</a:t>
            </a:r>
            <a:br>
              <a:rPr lang="da-DK" dirty="0"/>
            </a:br>
            <a:endParaRPr lang="da-DK" dirty="0"/>
          </a:p>
        </p:txBody>
      </p:sp>
      <p:sp>
        <p:nvSpPr>
          <p:cNvPr id="3" name="Pladsholder til indhold 2"/>
          <p:cNvSpPr>
            <a:spLocks noGrp="1"/>
          </p:cNvSpPr>
          <p:nvPr>
            <p:ph idx="1"/>
          </p:nvPr>
        </p:nvSpPr>
        <p:spPr/>
        <p:txBody>
          <a:bodyPr/>
          <a:lstStyle/>
          <a:p>
            <a:pPr marL="285750" indent="-285750">
              <a:lnSpc>
                <a:spcPct val="170000"/>
              </a:lnSpc>
              <a:buFont typeface="Arial" panose="020B0604020202020204" pitchFamily="34" charset="0"/>
              <a:buChar char="•"/>
              <a:defRPr/>
            </a:pPr>
            <a:r>
              <a:rPr lang="da-DK" sz="2000" dirty="0" smtClean="0"/>
              <a:t>Målgruppen </a:t>
            </a:r>
            <a:r>
              <a:rPr lang="da-DK" sz="2000" dirty="0" smtClean="0"/>
              <a:t>er </a:t>
            </a:r>
            <a:r>
              <a:rPr lang="da-DK" sz="1800" dirty="0" smtClean="0"/>
              <a:t>Voksne </a:t>
            </a:r>
            <a:r>
              <a:rPr lang="da-DK" sz="1800" dirty="0"/>
              <a:t>18+ / </a:t>
            </a:r>
            <a:r>
              <a:rPr lang="da-DK" sz="1800" dirty="0" smtClean="0"/>
              <a:t>Børn 0-17 år</a:t>
            </a:r>
            <a:endParaRPr lang="da-DK" sz="1800" dirty="0"/>
          </a:p>
          <a:p>
            <a:pPr marL="571500" lvl="1">
              <a:lnSpc>
                <a:spcPct val="150000"/>
              </a:lnSpc>
              <a:buFont typeface="Wingdings" panose="05000000000000000000" pitchFamily="2" charset="2"/>
              <a:buChar char="ü"/>
            </a:pPr>
            <a:r>
              <a:rPr lang="da-DK" dirty="0" smtClean="0"/>
              <a:t>Team for spiseforstyrrelse tilbyder specialiseret social rehabilitering og støtte til borgere, der er i psykiatrisk behandling; </a:t>
            </a:r>
          </a:p>
          <a:p>
            <a:pPr marL="571500" lvl="1">
              <a:lnSpc>
                <a:spcPct val="150000"/>
              </a:lnSpc>
              <a:buFont typeface="Wingdings" panose="05000000000000000000" pitchFamily="2" charset="2"/>
              <a:buChar char="ü"/>
            </a:pPr>
            <a:r>
              <a:rPr lang="da-DK" dirty="0" smtClean="0"/>
              <a:t>Borgere der er afsluttet fra psykiatrien med henblik på rehabilitering, eller fordi de ikke er modtagelige for psykiatrisk behandling; og borgere, der ikke ønsker psykiatrisk behandling. </a:t>
            </a:r>
          </a:p>
          <a:p>
            <a:pPr marL="571500" lvl="1">
              <a:lnSpc>
                <a:spcPct val="150000"/>
              </a:lnSpc>
              <a:buFont typeface="Wingdings" panose="05000000000000000000" pitchFamily="2" charset="2"/>
              <a:buChar char="ü"/>
            </a:pPr>
            <a:r>
              <a:rPr lang="da-DK" dirty="0" smtClean="0"/>
              <a:t>I mange tilfælde er der tale om </a:t>
            </a:r>
            <a:r>
              <a:rPr lang="da-DK" dirty="0" err="1" smtClean="0"/>
              <a:t>komorbiditet</a:t>
            </a:r>
            <a:r>
              <a:rPr lang="da-DK" dirty="0" smtClean="0"/>
              <a:t> i form af andre psykiatriske lidelser. </a:t>
            </a:r>
          </a:p>
          <a:p>
            <a:pPr marL="571500" lvl="1">
              <a:lnSpc>
                <a:spcPct val="150000"/>
              </a:lnSpc>
              <a:buFont typeface="Wingdings" panose="05000000000000000000" pitchFamily="2" charset="2"/>
              <a:buChar char="ü"/>
            </a:pPr>
            <a:r>
              <a:rPr lang="da-DK" dirty="0" smtClean="0"/>
              <a:t>Indtil videre er der primært ydet indsats for borgere med forholdsvis alvorlige problemer, vi er dog langsomt </a:t>
            </a:r>
            <a:r>
              <a:rPr lang="da-DK" dirty="0" err="1" smtClean="0"/>
              <a:t>opstartet</a:t>
            </a:r>
            <a:r>
              <a:rPr lang="da-DK" dirty="0" smtClean="0"/>
              <a:t> med at udvide målgruppen nedadtil med fokus på tidlig opsporing og indsats (tæt samarbejde med sundhedsplejen). </a:t>
            </a:r>
          </a:p>
          <a:p>
            <a:pPr marL="571500" lvl="1">
              <a:lnSpc>
                <a:spcPct val="150000"/>
              </a:lnSpc>
              <a:buFont typeface="Wingdings" panose="05000000000000000000" pitchFamily="2" charset="2"/>
              <a:buChar char="ü"/>
            </a:pPr>
            <a:r>
              <a:rPr lang="da-DK" dirty="0" smtClean="0"/>
              <a:t>Teamet yder også indsats i forhold til borgere, hvor der er selvskadeadfærd som en yderligere problematik ved siden af spiseforstyrrelsen.</a:t>
            </a:r>
            <a:endParaRPr lang="da-DK" dirty="0"/>
          </a:p>
        </p:txBody>
      </p:sp>
    </p:spTree>
    <p:extLst>
      <p:ext uri="{BB962C8B-B14F-4D97-AF65-F5344CB8AC3E}">
        <p14:creationId xmlns:p14="http://schemas.microsoft.com/office/powerpoint/2010/main" val="2504504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07368" y="332656"/>
            <a:ext cx="11161760" cy="431800"/>
          </a:xfrm>
        </p:spPr>
        <p:txBody>
          <a:bodyPr/>
          <a:lstStyle/>
          <a:p>
            <a:r>
              <a:rPr lang="da-DK" dirty="0"/>
              <a:t>Case-eksempler</a:t>
            </a:r>
          </a:p>
        </p:txBody>
      </p:sp>
      <p:sp>
        <p:nvSpPr>
          <p:cNvPr id="6" name="Pladsholder til indhold 5"/>
          <p:cNvSpPr>
            <a:spLocks noGrp="1"/>
          </p:cNvSpPr>
          <p:nvPr>
            <p:ph idx="1"/>
          </p:nvPr>
        </p:nvSpPr>
        <p:spPr>
          <a:xfrm>
            <a:off x="550863" y="1196752"/>
            <a:ext cx="11161761" cy="4896544"/>
          </a:xfrm>
        </p:spPr>
        <p:txBody>
          <a:bodyPr/>
          <a:lstStyle/>
          <a:p>
            <a:r>
              <a:rPr lang="da-DK" dirty="0" smtClean="0"/>
              <a:t>Case Anoreksi:</a:t>
            </a:r>
          </a:p>
          <a:p>
            <a:r>
              <a:rPr lang="da-DK" sz="1600" dirty="0" smtClean="0"/>
              <a:t>Har </a:t>
            </a:r>
            <a:r>
              <a:rPr lang="da-DK" sz="1600" dirty="0"/>
              <a:t>fulgt diverses tilbud i skolen ved sundhedsplejersen. Har ud fra kurven ligget helt normalt. Omkring 4. klasse øget i vægt som en naturlig følge af pubertet start. I 6. klasse fortæller hun at hun er ved at tabe sig og har også tabt sig 1½ standarder nedadgående men stadig i normalt niveau.  Hun virker som en fornuftig pige så ingen kontakt til forældre Tilbydes udskolingssamtale. Eftersom der ingen afslutningsbreve har været er sundhedsplejersken uvidende omkring pigens diagnose og behandling</a:t>
            </a:r>
          </a:p>
          <a:p>
            <a:endParaRPr lang="da-DK" sz="1600" dirty="0"/>
          </a:p>
          <a:p>
            <a:r>
              <a:rPr lang="da-DK" sz="1600" dirty="0"/>
              <a:t>Bor med forældre. Far har lederstilling. Mor tillige høj stilling i andet firma.</a:t>
            </a:r>
            <a:br>
              <a:rPr lang="da-DK" sz="1600" dirty="0"/>
            </a:br>
            <a:r>
              <a:rPr lang="da-DK" sz="1600" dirty="0"/>
              <a:t>Konfliktfyldt hjem, hvor der ikke tales om følelser.</a:t>
            </a:r>
            <a:br>
              <a:rPr lang="da-DK" sz="1600" dirty="0"/>
            </a:br>
            <a:r>
              <a:rPr lang="da-DK" sz="1600" dirty="0"/>
              <a:t/>
            </a:r>
            <a:br>
              <a:rPr lang="da-DK" sz="1600" dirty="0"/>
            </a:br>
            <a:r>
              <a:rPr lang="da-DK" sz="1600" dirty="0"/>
              <a:t>Spiseværing gennem et år. Tiltager i forbindelse med 1 </a:t>
            </a:r>
            <a:r>
              <a:rPr lang="da-DK" sz="1600" dirty="0" err="1"/>
              <a:t>corona</a:t>
            </a:r>
            <a:r>
              <a:rPr lang="da-DK" sz="1600" dirty="0"/>
              <a:t> nedlukning. Starter med gerne at ville levere sundere og være mere fysisk aktiv. Bliver mere og mere optaget af maden, undgår fedtholdige madvare. Taber sig 13 </a:t>
            </a:r>
            <a:r>
              <a:rPr lang="da-DK" sz="1600" dirty="0" smtClean="0"/>
              <a:t>kg.</a:t>
            </a:r>
            <a:r>
              <a:rPr lang="da-DK" sz="1600" dirty="0"/>
              <a:t/>
            </a:r>
            <a:br>
              <a:rPr lang="da-DK" sz="1600" dirty="0"/>
            </a:br>
            <a:r>
              <a:rPr lang="da-DK" sz="1600" dirty="0"/>
              <a:t/>
            </a:r>
            <a:br>
              <a:rPr lang="da-DK" sz="1600" dirty="0"/>
            </a:br>
            <a:r>
              <a:rPr lang="da-DK" sz="1600" dirty="0"/>
              <a:t>Anna er dygtig i skolen. Har altid lavt sine lektier, og er den der tager ansvar i gruppearbejdet. </a:t>
            </a:r>
            <a:br>
              <a:rPr lang="da-DK" sz="1600" dirty="0"/>
            </a:br>
            <a:r>
              <a:rPr lang="da-DK" sz="1600" dirty="0"/>
              <a:t>Går til kor og gymnastik. Har flere gange været den, der blev trukket frem, og skulle vise de øvrige gymnaster øvelserne. Står ofte forrest til opvisning</a:t>
            </a:r>
            <a:endParaRPr lang="da-DK" sz="1600" dirty="0" smtClean="0">
              <a:latin typeface="IBM Plex Serif"/>
            </a:endParaRPr>
          </a:p>
          <a:p>
            <a:pPr marL="285750" indent="-285750">
              <a:buFont typeface="Wingdings" panose="05000000000000000000" pitchFamily="2" charset="2"/>
              <a:buChar char="Ø"/>
            </a:pPr>
            <a:endParaRPr lang="da-DK" dirty="0" smtClean="0"/>
          </a:p>
          <a:p>
            <a:pPr marL="285750" indent="-285750">
              <a:buFont typeface="Wingdings" panose="05000000000000000000" pitchFamily="2" charset="2"/>
              <a:buChar char="Ø"/>
            </a:pPr>
            <a:endParaRPr lang="da-DK" dirty="0"/>
          </a:p>
        </p:txBody>
      </p:sp>
    </p:spTree>
    <p:extLst>
      <p:ext uri="{BB962C8B-B14F-4D97-AF65-F5344CB8AC3E}">
        <p14:creationId xmlns:p14="http://schemas.microsoft.com/office/powerpoint/2010/main" val="1506162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1000"/>
                                        <p:tgtEl>
                                          <p:spTgt spid="6">
                                            <p:txEl>
                                              <p:pRg st="3" end="3"/>
                                            </p:txEl>
                                          </p:spTgt>
                                        </p:tgtEl>
                                      </p:cBhvr>
                                    </p:animEffect>
                                    <p:anim calcmode="lin" valueType="num">
                                      <p:cBhvr>
                                        <p:cTn id="2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550863" y="404664"/>
            <a:ext cx="11161760" cy="431800"/>
          </a:xfrm>
        </p:spPr>
        <p:txBody>
          <a:bodyPr/>
          <a:lstStyle/>
          <a:p>
            <a:r>
              <a:rPr lang="da-DK" dirty="0" smtClean="0"/>
              <a:t>Case-eksempler fortsat</a:t>
            </a:r>
            <a:endParaRPr lang="da-DK" dirty="0"/>
          </a:p>
        </p:txBody>
      </p:sp>
      <p:sp>
        <p:nvSpPr>
          <p:cNvPr id="3" name="Pladsholder til indhold 2"/>
          <p:cNvSpPr>
            <a:spLocks noGrp="1"/>
          </p:cNvSpPr>
          <p:nvPr>
            <p:ph idx="1"/>
          </p:nvPr>
        </p:nvSpPr>
        <p:spPr>
          <a:xfrm>
            <a:off x="550863" y="1196752"/>
            <a:ext cx="11161761" cy="4896544"/>
          </a:xfrm>
        </p:spPr>
        <p:txBody>
          <a:bodyPr/>
          <a:lstStyle/>
          <a:p>
            <a:r>
              <a:rPr lang="da-DK" dirty="0"/>
              <a:t>Hjemme tager skænderierne til, Anna begynder at trække sig fra fællesskabet og isolere sig på sit værelse. I skolen begynder hun at smide madpakken ud. Hun melder af til gymnastik og kor. Spisemønstret bliver mere og mere restriktivt. </a:t>
            </a:r>
            <a:br>
              <a:rPr lang="da-DK" dirty="0"/>
            </a:br>
            <a:r>
              <a:rPr lang="da-DK" dirty="0"/>
              <a:t>Anna starter behandling. Hun skal spise efter kostplan, og forældrene står for det fulde ansvar omkring tilberedning, anretning og mængder. Forældre støtter til alle måltider og der kommer restriktioner </a:t>
            </a:r>
            <a:r>
              <a:rPr lang="da-DK" dirty="0" err="1"/>
              <a:t>ift</a:t>
            </a:r>
            <a:r>
              <a:rPr lang="da-DK" dirty="0"/>
              <a:t> motion. </a:t>
            </a:r>
            <a:br>
              <a:rPr lang="da-DK" dirty="0"/>
            </a:br>
            <a:r>
              <a:rPr lang="da-DK" dirty="0"/>
              <a:t/>
            </a:r>
            <a:br>
              <a:rPr lang="da-DK" dirty="0"/>
            </a:br>
            <a:r>
              <a:rPr lang="da-DK" dirty="0"/>
              <a:t>Skolen inddrages og der laves nogle særlige foranstaltninger/hensyn, således at Anna kan bevare kontakten til skolen og det sociale liv. </a:t>
            </a:r>
            <a:br>
              <a:rPr lang="da-DK" dirty="0"/>
            </a:br>
            <a:r>
              <a:rPr lang="da-DK" dirty="0"/>
              <a:t/>
            </a:r>
            <a:br>
              <a:rPr lang="da-DK" dirty="0"/>
            </a:br>
            <a:r>
              <a:rPr lang="da-DK" dirty="0"/>
              <a:t>Anna har mange bekymringer. Hvad tænker andre om hende? Hun føler sig tyk fed og grim. Hun skammer sig over sig selv. </a:t>
            </a:r>
            <a:br>
              <a:rPr lang="da-DK" dirty="0"/>
            </a:br>
            <a:r>
              <a:rPr lang="da-DK" dirty="0"/>
              <a:t>Hvordan reagerer de andre, hvis Anna begynder at spise igen? Er hun så rask, og tror de alt har løst sig? Hvis hun ikke er tynd, kan de andre så se, at hun stadig har det svært?</a:t>
            </a:r>
          </a:p>
          <a:p>
            <a:endParaRPr lang="da-DK" dirty="0"/>
          </a:p>
        </p:txBody>
      </p:sp>
    </p:spTree>
    <p:extLst>
      <p:ext uri="{BB962C8B-B14F-4D97-AF65-F5344CB8AC3E}">
        <p14:creationId xmlns:p14="http://schemas.microsoft.com/office/powerpoint/2010/main" val="32535386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5771" y="332656"/>
            <a:ext cx="11161760" cy="431800"/>
          </a:xfrm>
        </p:spPr>
        <p:txBody>
          <a:bodyPr/>
          <a:lstStyle/>
          <a:p>
            <a:r>
              <a:rPr lang="da-DK" dirty="0" smtClean="0"/>
              <a:t>Case BED:</a:t>
            </a:r>
            <a:endParaRPr lang="da-DK" dirty="0"/>
          </a:p>
        </p:txBody>
      </p:sp>
      <p:sp>
        <p:nvSpPr>
          <p:cNvPr id="3" name="Pladsholder til indhold 2"/>
          <p:cNvSpPr>
            <a:spLocks noGrp="1"/>
          </p:cNvSpPr>
          <p:nvPr>
            <p:ph idx="1"/>
          </p:nvPr>
        </p:nvSpPr>
        <p:spPr>
          <a:xfrm>
            <a:off x="550863" y="1196752"/>
            <a:ext cx="11161761" cy="4896544"/>
          </a:xfrm>
        </p:spPr>
        <p:txBody>
          <a:bodyPr/>
          <a:lstStyle/>
          <a:p>
            <a:r>
              <a:rPr lang="da-DK" sz="1600" dirty="0" smtClean="0"/>
              <a:t>Har </a:t>
            </a:r>
            <a:r>
              <a:rPr lang="da-DK" sz="1600" dirty="0"/>
              <a:t>fulgt sundhedsplejens tilbud igennem hendes skoleliv. Der har altid været fokus på hendes overvægt. I de samtaler, hvor forældre har været med, er der informeret om tilbud om at deltage i ”overvægtklinikken” og et fritidspas </a:t>
            </a:r>
            <a:r>
              <a:rPr lang="da-DK" sz="1600" dirty="0" smtClean="0"/>
              <a:t>ift. </a:t>
            </a:r>
            <a:r>
              <a:rPr lang="da-DK" sz="1600" dirty="0" err="1"/>
              <a:t>fridtidsaktiviteter</a:t>
            </a:r>
            <a:r>
              <a:rPr lang="da-DK" sz="1600" dirty="0"/>
              <a:t>. Dette har man ikke ønsket. </a:t>
            </a:r>
          </a:p>
          <a:p>
            <a:r>
              <a:rPr lang="da-DK" sz="1600" dirty="0"/>
              <a:t>Har i mellemtrinet været på ”Julemærkehjem” og kom tilbage tyndere og med mere selvtillid. Men hurtig vejede hun endnu mere end før. </a:t>
            </a:r>
          </a:p>
          <a:p>
            <a:r>
              <a:rPr lang="da-DK" sz="1600" dirty="0"/>
              <a:t>I udskolingsdelen har der været afholdt konsultative møder pga. mistrivsel. Der har været </a:t>
            </a:r>
            <a:r>
              <a:rPr lang="da-DK" sz="1600" dirty="0" err="1"/>
              <a:t>opstartet</a:t>
            </a:r>
            <a:r>
              <a:rPr lang="da-DK" sz="1600" dirty="0"/>
              <a:t> et forløb ved tidlig indsats for hele familien, men er hurtig stoppet igen.  Har haft ønske om at komme på efterskole men eftersom familiens økonomi ikke har kunnet bære dette er der søgt om tilskud fra kommunen men dette blev ikke bevilliget. </a:t>
            </a:r>
          </a:p>
          <a:p>
            <a:r>
              <a:rPr lang="da-DK" sz="1600" dirty="0"/>
              <a:t>Bor hos forældre. Forældre har været fra hinanden. Far har haft et alkoholmisbrug. Mor førtidspensionist. Søskende med andre psykiatriske lidelser. </a:t>
            </a:r>
            <a:br>
              <a:rPr lang="da-DK" sz="1600" dirty="0"/>
            </a:br>
            <a:r>
              <a:rPr lang="da-DK" sz="1600" dirty="0"/>
              <a:t>Udsat for overgreb fra forældres ven som 12-13 årig. Sagde det til forældrene, men de negligerede det. Hun skulle tage ansvar for sine yngre brødre. </a:t>
            </a:r>
            <a:br>
              <a:rPr lang="da-DK" sz="1600" dirty="0"/>
            </a:br>
            <a:r>
              <a:rPr lang="da-DK" sz="1600" dirty="0" smtClean="0"/>
              <a:t>Begge </a:t>
            </a:r>
            <a:r>
              <a:rPr lang="da-DK" sz="1600" dirty="0"/>
              <a:t>forældre er overvægtige</a:t>
            </a:r>
            <a:r>
              <a:rPr lang="da-DK" sz="1600" dirty="0" smtClean="0"/>
              <a:t>.</a:t>
            </a:r>
          </a:p>
          <a:p>
            <a:r>
              <a:rPr lang="da-DK" sz="1600" dirty="0"/>
              <a:t>Skolegangen udpræget mobning. Der blev peget fingre og talt bag Britts ryg i omklædningsrummet. Stod tilbage, når der skulle stilles hold i idrætstimerne. Vendte tingene indad. Trøstede sig med maden. Det gav et kick og dulmede følelserne, men samtidig forstærkede det følelsen af skam og forkerthed og trangen til overspisning. Spiste til det smertede og brændte i maven.</a:t>
            </a:r>
          </a:p>
          <a:p>
            <a:endParaRPr lang="da-DK" sz="1600" dirty="0"/>
          </a:p>
        </p:txBody>
      </p:sp>
    </p:spTree>
    <p:extLst>
      <p:ext uri="{BB962C8B-B14F-4D97-AF65-F5344CB8AC3E}">
        <p14:creationId xmlns:p14="http://schemas.microsoft.com/office/powerpoint/2010/main" val="4024668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3352" y="621690"/>
            <a:ext cx="11161760" cy="431800"/>
          </a:xfrm>
        </p:spPr>
        <p:txBody>
          <a:bodyPr/>
          <a:lstStyle/>
          <a:p>
            <a:r>
              <a:rPr lang="da-DK" dirty="0" smtClean="0"/>
              <a:t>Den specialiserede indsats, Team for spiseforstyrrelse, består af:</a:t>
            </a:r>
            <a:endParaRPr lang="da-DK" dirty="0"/>
          </a:p>
        </p:txBody>
      </p:sp>
      <p:sp>
        <p:nvSpPr>
          <p:cNvPr id="3" name="Pladsholder til indhold 2"/>
          <p:cNvSpPr>
            <a:spLocks noGrp="1"/>
          </p:cNvSpPr>
          <p:nvPr>
            <p:ph idx="1"/>
          </p:nvPr>
        </p:nvSpPr>
        <p:spPr>
          <a:xfrm>
            <a:off x="263352" y="1196752"/>
            <a:ext cx="10081120" cy="4896792"/>
          </a:xfrm>
        </p:spPr>
        <p:txBody>
          <a:bodyPr>
            <a:normAutofit/>
          </a:bodyPr>
          <a:lstStyle/>
          <a:p>
            <a:pPr>
              <a:buFont typeface="Wingdings" panose="05000000000000000000" pitchFamily="2" charset="2"/>
              <a:buChar char="Ø"/>
            </a:pPr>
            <a:r>
              <a:rPr lang="da-DK" sz="1600" dirty="0" smtClean="0"/>
              <a:t>Er </a:t>
            </a:r>
            <a:r>
              <a:rPr lang="da-DK" sz="1600" dirty="0"/>
              <a:t>forankret i </a:t>
            </a:r>
            <a:r>
              <a:rPr lang="da-DK" sz="1600" dirty="0" smtClean="0"/>
              <a:t>socialpsykiatrien,</a:t>
            </a:r>
          </a:p>
          <a:p>
            <a:endParaRPr lang="da-DK" sz="1600" dirty="0" smtClean="0"/>
          </a:p>
          <a:p>
            <a:pPr>
              <a:buFont typeface="Wingdings" panose="05000000000000000000" pitchFamily="2" charset="2"/>
              <a:buChar char="Ø"/>
            </a:pPr>
            <a:r>
              <a:rPr lang="da-DK" sz="1600" dirty="0"/>
              <a:t>Socialpsykiatriens distriktsleder er også leder af den specialiserede indsats for mennesker med </a:t>
            </a:r>
            <a:r>
              <a:rPr lang="da-DK" sz="1600" dirty="0" smtClean="0"/>
              <a:t>spiseforstyrrelser. </a:t>
            </a:r>
            <a:r>
              <a:rPr lang="da-DK" sz="1600" dirty="0"/>
              <a:t>Et af teamets medlemmer udfylder en afdelingslederfunktion og har daglig </a:t>
            </a:r>
            <a:r>
              <a:rPr lang="da-DK" sz="1600" dirty="0" smtClean="0"/>
              <a:t>ledelse</a:t>
            </a:r>
          </a:p>
          <a:p>
            <a:endParaRPr lang="da-DK" sz="1600" dirty="0"/>
          </a:p>
          <a:p>
            <a:pPr>
              <a:buFont typeface="Wingdings" panose="05000000000000000000" pitchFamily="2" charset="2"/>
              <a:buChar char="Ø"/>
            </a:pPr>
            <a:r>
              <a:rPr lang="da-DK" sz="1600" dirty="0"/>
              <a:t>Et </a:t>
            </a:r>
            <a:r>
              <a:rPr lang="da-DK" sz="1600" dirty="0" smtClean="0"/>
              <a:t>tværfagligt team </a:t>
            </a:r>
            <a:r>
              <a:rPr lang="da-DK" sz="1600" dirty="0"/>
              <a:t>bestående af </a:t>
            </a:r>
            <a:r>
              <a:rPr lang="da-DK" sz="1600" dirty="0" smtClean="0"/>
              <a:t>7 medarbejdere (2 </a:t>
            </a:r>
            <a:r>
              <a:rPr lang="da-DK" sz="1600" dirty="0" err="1" smtClean="0"/>
              <a:t>sgpl</a:t>
            </a:r>
            <a:r>
              <a:rPr lang="da-DK" sz="1600" dirty="0" smtClean="0"/>
              <a:t> – 2 </a:t>
            </a:r>
            <a:r>
              <a:rPr lang="da-DK" sz="1600" dirty="0" err="1" smtClean="0"/>
              <a:t>pæd</a:t>
            </a:r>
            <a:r>
              <a:rPr lang="da-DK" sz="1600" dirty="0" smtClean="0"/>
              <a:t> – 1 ergo – 1 </a:t>
            </a:r>
            <a:r>
              <a:rPr lang="da-DK" sz="1600" dirty="0" err="1" smtClean="0"/>
              <a:t>sosu</a:t>
            </a:r>
            <a:r>
              <a:rPr lang="da-DK" sz="1600" dirty="0" smtClean="0"/>
              <a:t>,  samt </a:t>
            </a:r>
            <a:r>
              <a:rPr lang="da-DK" sz="1600" dirty="0"/>
              <a:t> </a:t>
            </a:r>
            <a:r>
              <a:rPr lang="da-DK" sz="1600" dirty="0" smtClean="0"/>
              <a:t>1 </a:t>
            </a:r>
            <a:r>
              <a:rPr lang="da-DK" sz="1600" dirty="0"/>
              <a:t>a</a:t>
            </a:r>
            <a:r>
              <a:rPr lang="da-DK" sz="1600" dirty="0" smtClean="0"/>
              <a:t>fd. </a:t>
            </a:r>
            <a:r>
              <a:rPr lang="da-DK" sz="1600" dirty="0"/>
              <a:t>leder, hvor </a:t>
            </a:r>
            <a:r>
              <a:rPr lang="da-DK" sz="1600" dirty="0" smtClean="0"/>
              <a:t>tæt</a:t>
            </a:r>
            <a:r>
              <a:rPr lang="da-DK" sz="1600" dirty="0"/>
              <a:t>, kontinuerlig faglig ledelse prioriteres højt.) </a:t>
            </a:r>
            <a:endParaRPr lang="da-DK" sz="1600" dirty="0" smtClean="0"/>
          </a:p>
          <a:p>
            <a:endParaRPr lang="da-DK" sz="1600" dirty="0" smtClean="0"/>
          </a:p>
          <a:p>
            <a:pPr>
              <a:buFont typeface="Wingdings" panose="05000000000000000000" pitchFamily="2" charset="2"/>
              <a:buChar char="Ø"/>
            </a:pPr>
            <a:r>
              <a:rPr lang="da-DK" sz="1600" dirty="0" smtClean="0"/>
              <a:t>Teamet </a:t>
            </a:r>
            <a:r>
              <a:rPr lang="da-DK" sz="1600" dirty="0"/>
              <a:t>er sammensat med fokus på målgruppens brede sammensætning. Nogle har baggrund fra det psykiatriske behandlingssystem, nogle har særlig erfaring med indsats i forhold til personlighedsforstyrrelser. Generelt har alle teamets medlemmer betydelig relevant arbejdserfaring.</a:t>
            </a:r>
            <a:endParaRPr lang="da-DK" sz="1600" dirty="0" smtClean="0"/>
          </a:p>
          <a:p>
            <a:pPr>
              <a:buFont typeface="Wingdings" panose="05000000000000000000" pitchFamily="2" charset="2"/>
              <a:buChar char="Ø"/>
            </a:pPr>
            <a:endParaRPr lang="da-DK" sz="1600" dirty="0" smtClean="0"/>
          </a:p>
          <a:p>
            <a:pPr>
              <a:buFont typeface="Wingdings" panose="05000000000000000000" pitchFamily="2" charset="2"/>
              <a:buChar char="Ø"/>
            </a:pPr>
            <a:r>
              <a:rPr lang="da-DK" sz="1600" dirty="0" smtClean="0"/>
              <a:t>Dag-/aftentilbud kl. 7-21 alle hverdage </a:t>
            </a:r>
            <a:r>
              <a:rPr lang="da-DK" sz="1600" dirty="0"/>
              <a:t>- </a:t>
            </a:r>
            <a:r>
              <a:rPr lang="da-DK" sz="1600" dirty="0" smtClean="0"/>
              <a:t> 8-15 lørdag. Telefonlinje </a:t>
            </a:r>
            <a:r>
              <a:rPr lang="da-DK" sz="1600" dirty="0"/>
              <a:t>åben </a:t>
            </a:r>
            <a:r>
              <a:rPr lang="da-DK" sz="1600" dirty="0" smtClean="0"/>
              <a:t>i disse tidsrum.</a:t>
            </a:r>
          </a:p>
          <a:p>
            <a:pPr>
              <a:buFont typeface="Wingdings" panose="05000000000000000000" pitchFamily="2" charset="2"/>
              <a:buChar char="Ø"/>
            </a:pPr>
            <a:endParaRPr lang="da-DK" sz="1600" dirty="0" smtClean="0"/>
          </a:p>
          <a:p>
            <a:pPr>
              <a:buFont typeface="Wingdings" panose="05000000000000000000" pitchFamily="2" charset="2"/>
              <a:buChar char="Ø"/>
            </a:pPr>
            <a:r>
              <a:rPr lang="da-DK" sz="1600" dirty="0" smtClean="0"/>
              <a:t>Matrikelløs indsats, dvs. udekørende støtte – understøttet af SPD</a:t>
            </a:r>
            <a:endParaRPr lang="da-DK" sz="1600" dirty="0"/>
          </a:p>
          <a:p>
            <a:endParaRPr lang="da-DK" dirty="0"/>
          </a:p>
          <a:p>
            <a:endParaRPr lang="da-DK" dirty="0"/>
          </a:p>
          <a:p>
            <a:endParaRPr lang="da-DK" dirty="0"/>
          </a:p>
          <a:p>
            <a:endParaRPr lang="da-DK" dirty="0"/>
          </a:p>
        </p:txBody>
      </p:sp>
    </p:spTree>
    <p:extLst>
      <p:ext uri="{BB962C8B-B14F-4D97-AF65-F5344CB8AC3E}">
        <p14:creationId xmlns:p14="http://schemas.microsoft.com/office/powerpoint/2010/main" val="40872382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Lovgrundlag</a:t>
            </a:r>
            <a:endParaRPr lang="da-DK" dirty="0"/>
          </a:p>
        </p:txBody>
      </p:sp>
      <p:sp>
        <p:nvSpPr>
          <p:cNvPr id="3" name="Pladsholder til indhold 2"/>
          <p:cNvSpPr>
            <a:spLocks noGrp="1"/>
          </p:cNvSpPr>
          <p:nvPr>
            <p:ph idx="1"/>
          </p:nvPr>
        </p:nvSpPr>
        <p:spPr/>
        <p:txBody>
          <a:bodyPr/>
          <a:lstStyle/>
          <a:p>
            <a:r>
              <a:rPr lang="da-DK" dirty="0"/>
              <a:t>SEL § 52, stk. 3, nr. 2 </a:t>
            </a:r>
            <a:r>
              <a:rPr lang="da-DK" dirty="0" smtClean="0"/>
              <a:t>og SEL §11 stk. 3(børn </a:t>
            </a:r>
            <a:r>
              <a:rPr lang="da-DK" dirty="0"/>
              <a:t>og unge) </a:t>
            </a:r>
            <a:endParaRPr lang="da-DK" dirty="0" smtClean="0"/>
          </a:p>
          <a:p>
            <a:pPr marL="571500" lvl="1">
              <a:buFont typeface="Wingdings" panose="05000000000000000000" pitchFamily="2" charset="2"/>
              <a:buChar char="Ø"/>
            </a:pPr>
            <a:r>
              <a:rPr lang="da-DK" dirty="0"/>
              <a:t>Borgere </a:t>
            </a:r>
            <a:r>
              <a:rPr lang="da-DK" dirty="0" smtClean="0"/>
              <a:t>under </a:t>
            </a:r>
            <a:r>
              <a:rPr lang="da-DK" dirty="0"/>
              <a:t>18 år </a:t>
            </a:r>
            <a:r>
              <a:rPr lang="da-DK" dirty="0" smtClean="0"/>
              <a:t>visiteres </a:t>
            </a:r>
            <a:r>
              <a:rPr lang="da-DK" dirty="0"/>
              <a:t>til teamet fra myndigheden i forvaltningen Børn, Uddannelse og Sundhed på baggrund af en børnefaglig undersøgelse (SEL § 50). </a:t>
            </a:r>
            <a:endParaRPr lang="da-DK" dirty="0" smtClean="0"/>
          </a:p>
          <a:p>
            <a:endParaRPr lang="da-DK" dirty="0" smtClean="0"/>
          </a:p>
          <a:p>
            <a:r>
              <a:rPr lang="da-DK" dirty="0" smtClean="0"/>
              <a:t>SEL </a:t>
            </a:r>
            <a:r>
              <a:rPr lang="da-DK" dirty="0"/>
              <a:t>§ 85 (voksne borgere). </a:t>
            </a:r>
            <a:endParaRPr lang="da-DK" dirty="0" smtClean="0"/>
          </a:p>
          <a:p>
            <a:pPr marL="571500" lvl="1">
              <a:buFont typeface="Wingdings" panose="05000000000000000000" pitchFamily="2" charset="2"/>
              <a:buChar char="Ø"/>
            </a:pPr>
            <a:r>
              <a:rPr lang="da-DK" dirty="0" smtClean="0"/>
              <a:t>Borgere på </a:t>
            </a:r>
            <a:r>
              <a:rPr lang="da-DK" dirty="0"/>
              <a:t>18 </a:t>
            </a:r>
            <a:r>
              <a:rPr lang="da-DK" dirty="0" smtClean="0"/>
              <a:t>år eller derover </a:t>
            </a:r>
            <a:r>
              <a:rPr lang="da-DK" dirty="0"/>
              <a:t>visiteres til teamet fra myndigheden i Handicap- og psykiatriafdelingen (afklarer først støttebehov, diagnose m.m</a:t>
            </a:r>
            <a:r>
              <a:rPr lang="da-DK" dirty="0" smtClean="0"/>
              <a:t>. – udarbejder §141-plan).</a:t>
            </a:r>
            <a:endParaRPr lang="da-DK" dirty="0"/>
          </a:p>
          <a:p>
            <a:pPr marL="571500" lvl="1">
              <a:buFont typeface="Wingdings" panose="05000000000000000000" pitchFamily="2" charset="2"/>
              <a:buChar char="Ø"/>
            </a:pPr>
            <a:endParaRPr lang="da-DK" dirty="0"/>
          </a:p>
          <a:p>
            <a:r>
              <a:rPr lang="da-DK" dirty="0" smtClean="0"/>
              <a:t>Antal Unge:</a:t>
            </a:r>
          </a:p>
          <a:p>
            <a:pPr marL="571500" lvl="1">
              <a:buFont typeface="Wingdings" panose="05000000000000000000" pitchFamily="2" charset="2"/>
              <a:buChar char="Ø"/>
            </a:pPr>
            <a:r>
              <a:rPr lang="da-DK" dirty="0"/>
              <a:t>I alt </a:t>
            </a:r>
            <a:r>
              <a:rPr lang="da-DK" dirty="0" smtClean="0"/>
              <a:t>71 </a:t>
            </a:r>
            <a:r>
              <a:rPr lang="da-DK" dirty="0"/>
              <a:t>borgere har til dato modtaget støtte fra </a:t>
            </a:r>
            <a:r>
              <a:rPr lang="da-DK" dirty="0" smtClean="0"/>
              <a:t>teamet (heraf ca. 20 borgere under 18 år). </a:t>
            </a:r>
            <a:r>
              <a:rPr lang="da-DK" dirty="0"/>
              <a:t>Nogle </a:t>
            </a:r>
            <a:r>
              <a:rPr lang="da-DK" dirty="0" smtClean="0"/>
              <a:t>er </a:t>
            </a:r>
            <a:r>
              <a:rPr lang="da-DK" dirty="0"/>
              <a:t>helt afsluttede fra teamet. Det er planen at foretage en </a:t>
            </a:r>
            <a:r>
              <a:rPr lang="da-DK" dirty="0" smtClean="0"/>
              <a:t>effektmåling </a:t>
            </a:r>
            <a:r>
              <a:rPr lang="da-DK" dirty="0"/>
              <a:t>med afsæt i data fra journalsystemet, men også med fokus på bl.a. udviklingen i antallet af indlæggelser/genindlæggelser hos de berørte borgere over </a:t>
            </a:r>
            <a:r>
              <a:rPr lang="da-DK" dirty="0" smtClean="0"/>
              <a:t>tid. (SØM)</a:t>
            </a:r>
          </a:p>
          <a:p>
            <a:pPr marL="571500" lvl="1">
              <a:buFont typeface="Wingdings" panose="05000000000000000000" pitchFamily="2" charset="2"/>
              <a:buChar char="Ø"/>
            </a:pPr>
            <a:r>
              <a:rPr lang="da-DK" dirty="0" smtClean="0"/>
              <a:t>50 % anoreksi, 30 % bulimi, 20 % BED, stærkt stigende. Alle med </a:t>
            </a:r>
            <a:r>
              <a:rPr lang="da-DK" dirty="0" err="1" smtClean="0"/>
              <a:t>komorbiditet</a:t>
            </a:r>
            <a:r>
              <a:rPr lang="da-DK" dirty="0" smtClean="0"/>
              <a:t>.</a:t>
            </a:r>
          </a:p>
          <a:p>
            <a:endParaRPr lang="da-DK" dirty="0" smtClean="0">
              <a:solidFill>
                <a:srgbClr val="FF0000"/>
              </a:solidFill>
            </a:endParaRPr>
          </a:p>
          <a:p>
            <a:endParaRPr lang="da-DK" dirty="0" smtClean="0">
              <a:solidFill>
                <a:srgbClr val="FF0000"/>
              </a:solidFill>
            </a:endParaRPr>
          </a:p>
        </p:txBody>
      </p:sp>
    </p:spTree>
    <p:extLst>
      <p:ext uri="{BB962C8B-B14F-4D97-AF65-F5344CB8AC3E}">
        <p14:creationId xmlns:p14="http://schemas.microsoft.com/office/powerpoint/2010/main" val="1051014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3352" y="764704"/>
            <a:ext cx="11449272" cy="288032"/>
          </a:xfrm>
        </p:spPr>
        <p:txBody>
          <a:bodyPr/>
          <a:lstStyle/>
          <a:p>
            <a:r>
              <a:rPr lang="da-DK" dirty="0" smtClean="0"/>
              <a:t>Tværsektorielt samarbejde</a:t>
            </a:r>
            <a:endParaRPr lang="da-DK" dirty="0"/>
          </a:p>
        </p:txBody>
      </p:sp>
      <p:sp>
        <p:nvSpPr>
          <p:cNvPr id="3" name="Pladsholder til indhold 2"/>
          <p:cNvSpPr>
            <a:spLocks noGrp="1"/>
          </p:cNvSpPr>
          <p:nvPr>
            <p:ph idx="1"/>
          </p:nvPr>
        </p:nvSpPr>
        <p:spPr>
          <a:xfrm>
            <a:off x="263353" y="1124744"/>
            <a:ext cx="11449272" cy="5112568"/>
          </a:xfrm>
        </p:spPr>
        <p:txBody>
          <a:bodyPr/>
          <a:lstStyle/>
          <a:p>
            <a:pPr marL="285750" indent="-285750">
              <a:lnSpc>
                <a:spcPct val="150000"/>
              </a:lnSpc>
              <a:buFont typeface="Wingdings" panose="05000000000000000000" pitchFamily="2" charset="2"/>
              <a:buChar char="ü"/>
            </a:pPr>
            <a:endParaRPr lang="da-DK" sz="1600" dirty="0" smtClean="0"/>
          </a:p>
          <a:p>
            <a:pPr marL="285750" indent="-285750">
              <a:lnSpc>
                <a:spcPct val="150000"/>
              </a:lnSpc>
              <a:buFont typeface="Wingdings" panose="05000000000000000000" pitchFamily="2" charset="2"/>
              <a:buChar char="ü"/>
            </a:pPr>
            <a:r>
              <a:rPr lang="da-DK" sz="1600" dirty="0" smtClean="0"/>
              <a:t>Teamets </a:t>
            </a:r>
            <a:r>
              <a:rPr lang="da-DK" sz="1600" dirty="0"/>
              <a:t>samarbejdspartnere internt i kommunen omfatter Jobcenter, Kompetencecenter, Misbrugscenter </a:t>
            </a:r>
            <a:r>
              <a:rPr lang="da-DK" sz="1600" dirty="0" smtClean="0"/>
              <a:t>og Forvaltningen for Børn, Unge og Sundhed – herunder skolerne, både folkeskole og ungdomsuddannelserne. </a:t>
            </a:r>
          </a:p>
          <a:p>
            <a:pPr marL="285750" indent="-285750">
              <a:lnSpc>
                <a:spcPct val="150000"/>
              </a:lnSpc>
              <a:buFont typeface="Wingdings" panose="05000000000000000000" pitchFamily="2" charset="2"/>
              <a:buChar char="ü"/>
            </a:pPr>
            <a:r>
              <a:rPr lang="da-DK" sz="1600" dirty="0" smtClean="0"/>
              <a:t>Derudover </a:t>
            </a:r>
            <a:r>
              <a:rPr lang="da-DK" sz="1600" dirty="0"/>
              <a:t>omfatter de centrale samarbejdspartnere Landsforeningen mod Spiseforstyrrelser og Selvskade (LMS), de praktiserende </a:t>
            </a:r>
            <a:r>
              <a:rPr lang="da-DK" sz="1600" dirty="0" smtClean="0"/>
              <a:t>læger og psykologer </a:t>
            </a:r>
            <a:r>
              <a:rPr lang="da-DK" sz="1600" dirty="0"/>
              <a:t>og de regionale sygehuse. </a:t>
            </a:r>
            <a:endParaRPr lang="da-DK" sz="1600" dirty="0" smtClean="0"/>
          </a:p>
          <a:p>
            <a:pPr marL="285750" indent="-285750">
              <a:lnSpc>
                <a:spcPct val="150000"/>
              </a:lnSpc>
              <a:buFont typeface="Wingdings" panose="05000000000000000000" pitchFamily="2" charset="2"/>
              <a:buChar char="ü"/>
            </a:pPr>
            <a:r>
              <a:rPr lang="da-DK" sz="1600" dirty="0" smtClean="0"/>
              <a:t>Det </a:t>
            </a:r>
            <a:r>
              <a:rPr lang="da-DK" sz="1600" dirty="0"/>
              <a:t>allervigtigste implementeringsparameter er </a:t>
            </a:r>
            <a:r>
              <a:rPr lang="da-DK" sz="1600" b="1" dirty="0"/>
              <a:t>tæt </a:t>
            </a:r>
            <a:r>
              <a:rPr lang="da-DK" sz="1600" b="1" dirty="0" err="1"/>
              <a:t>afstemthed</a:t>
            </a:r>
            <a:r>
              <a:rPr lang="da-DK" sz="1600" b="1" dirty="0"/>
              <a:t> </a:t>
            </a:r>
            <a:r>
              <a:rPr lang="da-DK" sz="1600" dirty="0"/>
              <a:t>med den regionale behandlingspsykiatri; herunder klare indbyrdes aftaler, som betyder at man yder indsatsen sammen og fra samme afsæt. Er denne forudsætning ikke opfyldt, er udsigten til at lykkes med den specialiserede indsats dårlig. </a:t>
            </a:r>
            <a:endParaRPr lang="da-DK" sz="1600" dirty="0" smtClean="0"/>
          </a:p>
          <a:p>
            <a:pPr marL="285750" indent="-285750">
              <a:lnSpc>
                <a:spcPct val="150000"/>
              </a:lnSpc>
              <a:buFont typeface="Wingdings" panose="05000000000000000000" pitchFamily="2" charset="2"/>
              <a:buChar char="ü"/>
            </a:pPr>
            <a:r>
              <a:rPr lang="da-DK" sz="1600" dirty="0" smtClean="0"/>
              <a:t>Både </a:t>
            </a:r>
            <a:r>
              <a:rPr lang="da-DK" sz="1600" dirty="0"/>
              <a:t>selve teamet og ledelsesrepræsentanter har løbende prioriteret at have en vedholdende dialog med ledere og medarbejdere fra alle sygehuse i regionen. Det har været en meget stor indsats, som man nu oplever giver pote. </a:t>
            </a:r>
            <a:endParaRPr lang="da-DK" sz="1600" dirty="0" smtClean="0"/>
          </a:p>
          <a:p>
            <a:pPr marL="285750" indent="-285750">
              <a:lnSpc>
                <a:spcPct val="150000"/>
              </a:lnSpc>
              <a:buFont typeface="Wingdings" panose="05000000000000000000" pitchFamily="2" charset="2"/>
              <a:buChar char="ü"/>
            </a:pPr>
            <a:r>
              <a:rPr lang="da-DK" sz="1600" dirty="0" smtClean="0"/>
              <a:t>Det </a:t>
            </a:r>
            <a:r>
              <a:rPr lang="da-DK" sz="1600" dirty="0"/>
              <a:t>samme gør sig også i et vist omfang gældende i forhold til de interne kommunale samarbejdspartnere</a:t>
            </a:r>
            <a:r>
              <a:rPr lang="da-DK" sz="1600" dirty="0" smtClean="0"/>
              <a:t>.</a:t>
            </a:r>
          </a:p>
          <a:p>
            <a:pPr marL="285750" indent="-285750">
              <a:lnSpc>
                <a:spcPct val="150000"/>
              </a:lnSpc>
              <a:buFont typeface="Wingdings" panose="05000000000000000000" pitchFamily="2" charset="2"/>
              <a:buChar char="ü"/>
            </a:pPr>
            <a:r>
              <a:rPr lang="da-DK" sz="1600" dirty="0" smtClean="0"/>
              <a:t>Tidlig opsporing af risikoadfærd: Indledt et samarbejde PPR, myndighed, sundhedsplejersker, familiecenter </a:t>
            </a:r>
            <a:r>
              <a:rPr lang="da-DK" sz="1600" dirty="0" err="1" smtClean="0"/>
              <a:t>osv</a:t>
            </a:r>
            <a:r>
              <a:rPr lang="da-DK" sz="1600" dirty="0" smtClean="0"/>
              <a:t>, hvor minikurser, sparring, vidensdeling tilbydes af Team for spiseforstyrrelse.</a:t>
            </a:r>
            <a:endParaRPr lang="da-DK" sz="1600" dirty="0"/>
          </a:p>
        </p:txBody>
      </p:sp>
      <p:sp>
        <p:nvSpPr>
          <p:cNvPr id="4" name="Pladsholder til slidenummer 3"/>
          <p:cNvSpPr>
            <a:spLocks noGrp="1"/>
          </p:cNvSpPr>
          <p:nvPr>
            <p:ph type="sldNum" sz="quarter" idx="10"/>
          </p:nvPr>
        </p:nvSpPr>
        <p:spPr/>
        <p:txBody>
          <a:bodyPr/>
          <a:lstStyle/>
          <a:p>
            <a:fld id="{692CE0C3-6CC4-43D1-BC3C-1F938A28C639}" type="slidenum">
              <a:rPr lang="da-DK" smtClean="0"/>
              <a:pPr/>
              <a:t>4</a:t>
            </a:fld>
            <a:endParaRPr lang="da-DK"/>
          </a:p>
        </p:txBody>
      </p:sp>
    </p:spTree>
    <p:extLst>
      <p:ext uri="{BB962C8B-B14F-4D97-AF65-F5344CB8AC3E}">
        <p14:creationId xmlns:p14="http://schemas.microsoft.com/office/powerpoint/2010/main" val="700870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600" y="548680"/>
            <a:ext cx="11341520" cy="431800"/>
          </a:xfrm>
        </p:spPr>
        <p:txBody>
          <a:bodyPr/>
          <a:lstStyle/>
          <a:p>
            <a:r>
              <a:rPr lang="da-DK" dirty="0" smtClean="0"/>
              <a:t>Visitation og økonomi</a:t>
            </a:r>
            <a:endParaRPr lang="da-DK" dirty="0"/>
          </a:p>
        </p:txBody>
      </p:sp>
      <p:sp>
        <p:nvSpPr>
          <p:cNvPr id="3" name="Pladsholder til indhold 2"/>
          <p:cNvSpPr>
            <a:spLocks noGrp="1"/>
          </p:cNvSpPr>
          <p:nvPr>
            <p:ph idx="1"/>
          </p:nvPr>
        </p:nvSpPr>
        <p:spPr>
          <a:xfrm>
            <a:off x="155600" y="898070"/>
            <a:ext cx="11521280" cy="5267234"/>
          </a:xfrm>
        </p:spPr>
        <p:txBody>
          <a:bodyPr/>
          <a:lstStyle/>
          <a:p>
            <a:endParaRPr lang="da-DK" sz="1600" dirty="0" smtClean="0"/>
          </a:p>
          <a:p>
            <a:r>
              <a:rPr lang="da-DK" sz="1600" dirty="0" smtClean="0"/>
              <a:t>Samarbejder med to myndigheder Børn/Voksne:</a:t>
            </a:r>
          </a:p>
          <a:p>
            <a:pPr lvl="1"/>
            <a:endParaRPr lang="da-DK" sz="1400" b="1" dirty="0" smtClean="0"/>
          </a:p>
          <a:p>
            <a:pPr lvl="1"/>
            <a:endParaRPr lang="da-DK" sz="1400" b="1" dirty="0"/>
          </a:p>
          <a:p>
            <a:pPr lvl="1"/>
            <a:r>
              <a:rPr lang="da-DK" sz="1400" b="1" dirty="0" smtClean="0"/>
              <a:t>Børn: </a:t>
            </a:r>
          </a:p>
          <a:p>
            <a:pPr lvl="1"/>
            <a:r>
              <a:rPr lang="da-DK" sz="1400" b="1" dirty="0" smtClean="0">
                <a:solidFill>
                  <a:srgbClr val="FF0000"/>
                </a:solidFill>
                <a:hlinkClick r:id="rId3" action="ppaction://hlinkfile"/>
              </a:rPr>
              <a:t>Se </a:t>
            </a:r>
            <a:r>
              <a:rPr lang="da-DK" sz="1400" b="1" dirty="0">
                <a:solidFill>
                  <a:srgbClr val="FF0000"/>
                </a:solidFill>
                <a:hlinkClick r:id="rId3" action="ppaction://hlinkfile"/>
              </a:rPr>
              <a:t>procedure/sagsgang vedr. samarbejde ml. Børn, unge og Handicap og Team for </a:t>
            </a:r>
            <a:r>
              <a:rPr lang="da-DK" sz="1400" b="1" dirty="0" smtClean="0">
                <a:solidFill>
                  <a:srgbClr val="FF0000"/>
                </a:solidFill>
                <a:hlinkClick r:id="rId3" action="ppaction://hlinkfile"/>
              </a:rPr>
              <a:t>spiseforstyrrelse (pdf) </a:t>
            </a:r>
            <a:endParaRPr lang="da-DK" sz="1400" b="1" dirty="0" smtClean="0">
              <a:solidFill>
                <a:srgbClr val="FF0000"/>
              </a:solidFill>
            </a:endParaRPr>
          </a:p>
          <a:p>
            <a:pPr lvl="1"/>
            <a:endParaRPr lang="da-DK" sz="1400" b="1" dirty="0">
              <a:solidFill>
                <a:srgbClr val="FF0000"/>
              </a:solidFill>
            </a:endParaRPr>
          </a:p>
          <a:p>
            <a:pPr lvl="1"/>
            <a:r>
              <a:rPr lang="da-DK" sz="1400" b="1" dirty="0" smtClean="0">
                <a:solidFill>
                  <a:srgbClr val="FF0000"/>
                </a:solidFill>
                <a:hlinkClick r:id="rId4" action="ppaction://hlinkfile"/>
              </a:rPr>
              <a:t>Se </a:t>
            </a:r>
            <a:r>
              <a:rPr lang="da-DK" sz="1400" b="1" dirty="0" smtClean="0">
                <a:solidFill>
                  <a:srgbClr val="FF0000"/>
                </a:solidFill>
                <a:hlinkClick r:id="rId4" action="ppaction://hlinkfile"/>
              </a:rPr>
              <a:t>samarbejdsaftale </a:t>
            </a:r>
            <a:r>
              <a:rPr lang="da-DK" sz="1400" b="1" dirty="0" smtClean="0">
                <a:solidFill>
                  <a:srgbClr val="FF0000"/>
                </a:solidFill>
                <a:hlinkClick r:id="rId4" action="ppaction://hlinkfile"/>
              </a:rPr>
              <a:t>mellem Sønderborg Kommune og Region </a:t>
            </a:r>
            <a:r>
              <a:rPr lang="da-DK" sz="1400" b="1" dirty="0" smtClean="0">
                <a:solidFill>
                  <a:srgbClr val="FF0000"/>
                </a:solidFill>
                <a:hlinkClick r:id="rId4" action="ppaction://hlinkfile"/>
              </a:rPr>
              <a:t>Syddanmark (pdf)</a:t>
            </a:r>
            <a:endParaRPr lang="da-DK" sz="1400" b="1" dirty="0" smtClean="0">
              <a:solidFill>
                <a:srgbClr val="FF0000"/>
              </a:solidFill>
            </a:endParaRPr>
          </a:p>
          <a:p>
            <a:pPr lvl="1"/>
            <a:endParaRPr lang="da-DK" sz="1400" b="1" dirty="0" smtClean="0">
              <a:solidFill>
                <a:srgbClr val="FF0000"/>
              </a:solidFill>
            </a:endParaRPr>
          </a:p>
          <a:p>
            <a:pPr marL="285750" lvl="1" indent="-285750">
              <a:buFont typeface="Arial" panose="020B0604020202020204" pitchFamily="34" charset="0"/>
              <a:buChar char="•"/>
            </a:pPr>
            <a:r>
              <a:rPr lang="da-DK" sz="1400" dirty="0" smtClean="0"/>
              <a:t>Myndighed retter henvendelse til Team for spiseforstyrrelse, der deltager i partshøring (§50-undersøgelse kører sideløbende). Dette med henblik en faglig afklaring af støttebehovet ift. spiseforstyrrelse. </a:t>
            </a:r>
          </a:p>
          <a:p>
            <a:pPr marL="285750" lvl="1" indent="-285750">
              <a:buFont typeface="Arial" panose="020B0604020202020204" pitchFamily="34" charset="0"/>
              <a:buChar char="•"/>
            </a:pPr>
            <a:r>
              <a:rPr lang="da-DK" sz="1400" dirty="0" smtClean="0"/>
              <a:t>Herefter </a:t>
            </a:r>
            <a:r>
              <a:rPr lang="da-DK" sz="1400" dirty="0" err="1" smtClean="0"/>
              <a:t>opstartes</a:t>
            </a:r>
            <a:r>
              <a:rPr lang="da-DK" sz="1400" dirty="0" smtClean="0"/>
              <a:t> indsatsen og i tæt samarbejde mellem myndighed og teamet udarbejdes handleplan.</a:t>
            </a:r>
          </a:p>
          <a:p>
            <a:pPr marL="285750" lvl="1" indent="-285750">
              <a:buFont typeface="Arial" panose="020B0604020202020204" pitchFamily="34" charset="0"/>
              <a:buChar char="•"/>
            </a:pPr>
            <a:r>
              <a:rPr lang="da-DK" sz="1400" dirty="0" smtClean="0"/>
              <a:t>Teamet afdækker tidsforbruget ift. den forventede ugentlig indsats, hvorefter der udarbejdes en betalingsaftale med myndighed ift. pris for ydelsen.</a:t>
            </a:r>
          </a:p>
          <a:p>
            <a:pPr marL="285750" lvl="1" indent="-285750">
              <a:buFont typeface="Arial" panose="020B0604020202020204" pitchFamily="34" charset="0"/>
              <a:buChar char="•"/>
            </a:pPr>
            <a:r>
              <a:rPr lang="da-DK" sz="1400" dirty="0" smtClean="0"/>
              <a:t>Teamet udarbejder en pædagogiske handleplan sammen barnet/den unge og dennes familie</a:t>
            </a:r>
          </a:p>
          <a:p>
            <a:pPr marL="285750" lvl="1" indent="-285750">
              <a:buFont typeface="Arial" panose="020B0604020202020204" pitchFamily="34" charset="0"/>
              <a:buChar char="•"/>
            </a:pPr>
            <a:r>
              <a:rPr lang="da-DK" sz="1400" dirty="0" smtClean="0"/>
              <a:t>Teamet har den koordinerende funktion – og indkalder myndighed når det har relevans. </a:t>
            </a:r>
          </a:p>
          <a:p>
            <a:endParaRPr lang="da-DK" sz="1400" dirty="0" smtClean="0"/>
          </a:p>
          <a:p>
            <a:endParaRPr lang="da-DK" sz="1400" dirty="0"/>
          </a:p>
          <a:p>
            <a:endParaRPr lang="da-DK" sz="1400" dirty="0"/>
          </a:p>
        </p:txBody>
      </p:sp>
      <p:sp>
        <p:nvSpPr>
          <p:cNvPr id="4" name="Pladsholder til slidenummer 3"/>
          <p:cNvSpPr>
            <a:spLocks noGrp="1"/>
          </p:cNvSpPr>
          <p:nvPr>
            <p:ph type="sldNum" sz="quarter" idx="10"/>
          </p:nvPr>
        </p:nvSpPr>
        <p:spPr/>
        <p:txBody>
          <a:bodyPr/>
          <a:lstStyle/>
          <a:p>
            <a:fld id="{692CE0C3-6CC4-43D1-BC3C-1F938A28C639}" type="slidenum">
              <a:rPr lang="da-DK" smtClean="0"/>
              <a:pPr/>
              <a:t>5</a:t>
            </a:fld>
            <a:endParaRPr lang="da-DK"/>
          </a:p>
        </p:txBody>
      </p:sp>
    </p:spTree>
    <p:extLst>
      <p:ext uri="{BB962C8B-B14F-4D97-AF65-F5344CB8AC3E}">
        <p14:creationId xmlns:p14="http://schemas.microsoft.com/office/powerpoint/2010/main" val="16714940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4898" y="969278"/>
            <a:ext cx="11161760" cy="431800"/>
          </a:xfrm>
        </p:spPr>
        <p:txBody>
          <a:bodyPr/>
          <a:lstStyle/>
          <a:p>
            <a:r>
              <a:rPr lang="da-DK" dirty="0" smtClean="0"/>
              <a:t>Tværsektoriel samarbejdsaftale mellem Sønderborg Kommune og Region Syddanmark</a:t>
            </a:r>
            <a:endParaRPr lang="da-DK" dirty="0"/>
          </a:p>
        </p:txBody>
      </p:sp>
      <p:sp>
        <p:nvSpPr>
          <p:cNvPr id="3" name="Pladsholder til indhold 2"/>
          <p:cNvSpPr>
            <a:spLocks noGrp="1"/>
          </p:cNvSpPr>
          <p:nvPr>
            <p:ph idx="1"/>
          </p:nvPr>
        </p:nvSpPr>
        <p:spPr>
          <a:xfrm>
            <a:off x="263353" y="1700560"/>
            <a:ext cx="11449272" cy="4392736"/>
          </a:xfrm>
        </p:spPr>
        <p:txBody>
          <a:bodyPr/>
          <a:lstStyle/>
          <a:p>
            <a:r>
              <a:rPr lang="da-DK" sz="1400" dirty="0"/>
              <a:t>For at kunne levere en specialiseret rehabiliteringsindsats til </a:t>
            </a:r>
            <a:endParaRPr lang="da-DK" sz="1400" dirty="0" smtClean="0"/>
          </a:p>
          <a:p>
            <a:r>
              <a:rPr lang="da-DK" sz="1400" dirty="0" smtClean="0"/>
              <a:t>børn </a:t>
            </a:r>
            <a:r>
              <a:rPr lang="da-DK" sz="1400" dirty="0"/>
              <a:t>og unge med moderat til svær spiseforstyrrelse er det </a:t>
            </a:r>
            <a:endParaRPr lang="da-DK" sz="1400" dirty="0" smtClean="0"/>
          </a:p>
          <a:p>
            <a:r>
              <a:rPr lang="da-DK" sz="1400" dirty="0" smtClean="0"/>
              <a:t>afgørende</a:t>
            </a:r>
            <a:r>
              <a:rPr lang="da-DK" sz="1400" dirty="0"/>
              <a:t>, at region og kommuner anvender en fælles </a:t>
            </a:r>
            <a:endParaRPr lang="da-DK" sz="1400" dirty="0" smtClean="0"/>
          </a:p>
          <a:p>
            <a:r>
              <a:rPr lang="da-DK" sz="1400" dirty="0" smtClean="0"/>
              <a:t>forståelse </a:t>
            </a:r>
            <a:r>
              <a:rPr lang="da-DK" sz="1400" dirty="0"/>
              <a:t>af specialiseret rehabilitering. </a:t>
            </a:r>
            <a:endParaRPr lang="da-DK" sz="1400" dirty="0" smtClean="0"/>
          </a:p>
          <a:p>
            <a:endParaRPr lang="da-DK" dirty="0" smtClean="0"/>
          </a:p>
          <a:p>
            <a:r>
              <a:rPr lang="da-DK" sz="1400" dirty="0" smtClean="0"/>
              <a:t>Region </a:t>
            </a:r>
            <a:r>
              <a:rPr lang="da-DK" sz="1400" dirty="0"/>
              <a:t>Syddanmark og Sønderborg Kommune er enige om, </a:t>
            </a:r>
            <a:endParaRPr lang="da-DK" sz="1400" dirty="0" smtClean="0"/>
          </a:p>
          <a:p>
            <a:r>
              <a:rPr lang="da-DK" sz="1400" dirty="0" smtClean="0"/>
              <a:t>at </a:t>
            </a:r>
            <a:r>
              <a:rPr lang="da-DK" sz="1400" dirty="0"/>
              <a:t>en række faktorer er afgørende for, at man kan tale om en </a:t>
            </a:r>
            <a:endParaRPr lang="da-DK" sz="1400" dirty="0" smtClean="0"/>
          </a:p>
          <a:p>
            <a:r>
              <a:rPr lang="da-DK" sz="1400" dirty="0" smtClean="0"/>
              <a:t>specialiseret </a:t>
            </a:r>
            <a:r>
              <a:rPr lang="da-DK" sz="1400" dirty="0"/>
              <a:t>rehabilitering, og som dermed danner grundlag </a:t>
            </a:r>
            <a:endParaRPr lang="da-DK" sz="1400" dirty="0" smtClean="0"/>
          </a:p>
          <a:p>
            <a:r>
              <a:rPr lang="da-DK" sz="1400" dirty="0" smtClean="0"/>
              <a:t>for </a:t>
            </a:r>
            <a:r>
              <a:rPr lang="da-DK" sz="1400" dirty="0"/>
              <a:t>denne </a:t>
            </a:r>
            <a:r>
              <a:rPr lang="da-DK" sz="1400" dirty="0" smtClean="0"/>
              <a:t>samarbejdsmodel.</a:t>
            </a:r>
          </a:p>
          <a:p>
            <a:endParaRPr lang="da-DK" dirty="0"/>
          </a:p>
          <a:p>
            <a:r>
              <a:rPr lang="da-DK" sz="1400" dirty="0"/>
              <a:t>Behandlerkæden iværksættes </a:t>
            </a:r>
            <a:r>
              <a:rPr lang="da-DK" sz="1400" b="1" dirty="0"/>
              <a:t>straks </a:t>
            </a:r>
            <a:r>
              <a:rPr lang="da-DK" sz="1400" dirty="0"/>
              <a:t>efter afsluttet udredning i børne- </a:t>
            </a:r>
            <a:endParaRPr lang="da-DK" sz="1400" dirty="0" smtClean="0"/>
          </a:p>
          <a:p>
            <a:r>
              <a:rPr lang="da-DK" sz="1400" dirty="0" smtClean="0"/>
              <a:t>og </a:t>
            </a:r>
            <a:r>
              <a:rPr lang="da-DK" sz="1400" dirty="0"/>
              <a:t>ungdomspsykiatrisk regi eller ved første indlæggelsesdag (i psykiatrisk </a:t>
            </a:r>
            <a:endParaRPr lang="da-DK" sz="1400" dirty="0" smtClean="0"/>
          </a:p>
          <a:p>
            <a:r>
              <a:rPr lang="da-DK" sz="1400" dirty="0" smtClean="0"/>
              <a:t>eller </a:t>
            </a:r>
            <a:r>
              <a:rPr lang="da-DK" sz="1400" dirty="0"/>
              <a:t>somatisk regi). Iværksættelse af behandlerkæden sker primært ved </a:t>
            </a:r>
            <a:endParaRPr lang="da-DK" sz="1400" dirty="0" smtClean="0"/>
          </a:p>
          <a:p>
            <a:r>
              <a:rPr lang="da-DK" sz="1400" dirty="0" smtClean="0"/>
              <a:t>henvendelse </a:t>
            </a:r>
            <a:r>
              <a:rPr lang="da-DK" sz="1400" dirty="0"/>
              <a:t>fra psykiatrisk regi til kommunalt regi. For unge under 18 år har </a:t>
            </a:r>
            <a:endParaRPr lang="da-DK" sz="1400" dirty="0" smtClean="0"/>
          </a:p>
          <a:p>
            <a:r>
              <a:rPr lang="da-DK" sz="1400" dirty="0" smtClean="0"/>
              <a:t>henvendelsen </a:t>
            </a:r>
            <a:r>
              <a:rPr lang="da-DK" sz="1400" dirty="0"/>
              <a:t>form af en underretning. For unge over 18 år foregår dette som </a:t>
            </a:r>
            <a:endParaRPr lang="da-DK" sz="1400" dirty="0" smtClean="0"/>
          </a:p>
          <a:p>
            <a:r>
              <a:rPr lang="da-DK" sz="1400" dirty="0" smtClean="0"/>
              <a:t>en </a:t>
            </a:r>
            <a:r>
              <a:rPr lang="da-DK" sz="1400" dirty="0"/>
              <a:t>orientering til kommunen efter tilladelse fra den unge selv. </a:t>
            </a:r>
            <a:endParaRPr lang="da-DK" sz="1400" dirty="0" smtClean="0"/>
          </a:p>
          <a:p>
            <a:endParaRPr lang="da-DK" dirty="0"/>
          </a:p>
        </p:txBody>
      </p:sp>
      <p:sp>
        <p:nvSpPr>
          <p:cNvPr id="4" name="Pladsholder til slidenummer 3"/>
          <p:cNvSpPr>
            <a:spLocks noGrp="1"/>
          </p:cNvSpPr>
          <p:nvPr>
            <p:ph type="sldNum" sz="quarter" idx="10"/>
          </p:nvPr>
        </p:nvSpPr>
        <p:spPr/>
        <p:txBody>
          <a:bodyPr/>
          <a:lstStyle/>
          <a:p>
            <a:fld id="{692CE0C3-6CC4-43D1-BC3C-1F938A28C639}" type="slidenum">
              <a:rPr lang="da-DK" smtClean="0"/>
              <a:pPr/>
              <a:t>6</a:t>
            </a:fld>
            <a:endParaRPr lang="da-DK"/>
          </a:p>
        </p:txBody>
      </p:sp>
      <p:pic>
        <p:nvPicPr>
          <p:cNvPr id="5" name="Billede 4" descr="Kontakt specialkonsulent Alice Skaarup Jepsen for tilgængelig version af billedets indhold på tlf. 29201443." title="Patientflow"/>
          <p:cNvPicPr/>
          <p:nvPr/>
        </p:nvPicPr>
        <p:blipFill rotWithShape="1">
          <a:blip r:embed="rId2"/>
          <a:srcRect l="27465" t="15552" r="30625" b="16446"/>
          <a:stretch/>
        </p:blipFill>
        <p:spPr bwMode="auto">
          <a:xfrm>
            <a:off x="6672064" y="1628800"/>
            <a:ext cx="4608512" cy="432048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82445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1344" y="620688"/>
            <a:ext cx="11161760" cy="431800"/>
          </a:xfrm>
        </p:spPr>
        <p:txBody>
          <a:bodyPr/>
          <a:lstStyle/>
          <a:p>
            <a:r>
              <a:rPr lang="da-DK" dirty="0" smtClean="0"/>
              <a:t>Visitation og økonomi</a:t>
            </a:r>
            <a:endParaRPr lang="da-DK" dirty="0"/>
          </a:p>
        </p:txBody>
      </p:sp>
      <p:sp>
        <p:nvSpPr>
          <p:cNvPr id="3" name="Pladsholder til indhold 2"/>
          <p:cNvSpPr>
            <a:spLocks noGrp="1"/>
          </p:cNvSpPr>
          <p:nvPr>
            <p:ph idx="1"/>
          </p:nvPr>
        </p:nvSpPr>
        <p:spPr>
          <a:xfrm>
            <a:off x="191345" y="1052488"/>
            <a:ext cx="11521280" cy="5040808"/>
          </a:xfrm>
        </p:spPr>
        <p:txBody>
          <a:bodyPr/>
          <a:lstStyle/>
          <a:p>
            <a:r>
              <a:rPr lang="da-DK" sz="1600" b="1" dirty="0"/>
              <a:t>Voksne</a:t>
            </a:r>
            <a:r>
              <a:rPr lang="da-DK" sz="1600" b="1" dirty="0" smtClean="0"/>
              <a:t>:</a:t>
            </a:r>
          </a:p>
          <a:p>
            <a:pPr marL="171450" indent="-171450">
              <a:buFont typeface="Arial" panose="020B0604020202020204" pitchFamily="34" charset="0"/>
              <a:buChar char="•"/>
            </a:pPr>
            <a:endParaRPr lang="da-DK" sz="1400" dirty="0" smtClean="0"/>
          </a:p>
          <a:p>
            <a:pPr marL="171450" indent="-171450">
              <a:buFont typeface="Arial" panose="020B0604020202020204" pitchFamily="34" charset="0"/>
              <a:buChar char="•"/>
            </a:pPr>
            <a:r>
              <a:rPr lang="da-DK" sz="1400" dirty="0" smtClean="0"/>
              <a:t>Myndighedens </a:t>
            </a:r>
            <a:r>
              <a:rPr lang="da-DK" sz="1400" dirty="0"/>
              <a:t>Handicap- og psykiatriafdeling afklarer om borgeren har betydelig nedsat funktionsevne, og dermed er indenfor målgruppen til at få socialpædagogisk støtte efter SEL §85. </a:t>
            </a:r>
            <a:endParaRPr lang="da-DK" sz="1400" dirty="0" smtClean="0"/>
          </a:p>
          <a:p>
            <a:endParaRPr lang="da-DK" sz="1400" dirty="0"/>
          </a:p>
          <a:p>
            <a:pPr marL="171450" indent="-171450">
              <a:buFont typeface="Arial" panose="020B0604020202020204" pitchFamily="34" charset="0"/>
              <a:buChar char="•"/>
            </a:pPr>
            <a:r>
              <a:rPr lang="da-DK" sz="1400" dirty="0"/>
              <a:t>Myndighedens Handicap- og psykiatriafdeling afklarer også om borgeren er diagnosticeret med spiseforstyrrelse af behandlingspsykiatrien. </a:t>
            </a:r>
            <a:endParaRPr lang="da-DK" sz="1400" dirty="0" smtClean="0"/>
          </a:p>
          <a:p>
            <a:endParaRPr lang="da-DK" sz="1400" dirty="0"/>
          </a:p>
          <a:p>
            <a:pPr marL="171450" indent="-171450">
              <a:buFont typeface="Arial" panose="020B0604020202020204" pitchFamily="34" charset="0"/>
              <a:buChar char="•"/>
            </a:pPr>
            <a:r>
              <a:rPr lang="da-DK" sz="1400" dirty="0" smtClean="0"/>
              <a:t>En </a:t>
            </a:r>
            <a:r>
              <a:rPr lang="da-DK" sz="1400" dirty="0"/>
              <a:t>medarbejder fra teamet tager på første visitationsbesøg hos </a:t>
            </a:r>
            <a:r>
              <a:rPr lang="da-DK" sz="1400" dirty="0" smtClean="0"/>
              <a:t>borgeren, afdækker behov og udarbejder forslag til mål</a:t>
            </a:r>
          </a:p>
          <a:p>
            <a:r>
              <a:rPr lang="da-DK" sz="1400" dirty="0"/>
              <a:t> </a:t>
            </a:r>
            <a:r>
              <a:rPr lang="da-DK" sz="1400" dirty="0" smtClean="0"/>
              <a:t>  som godkendes at myndighed. </a:t>
            </a:r>
          </a:p>
          <a:p>
            <a:endParaRPr lang="da-DK" sz="1400" dirty="0"/>
          </a:p>
          <a:p>
            <a:pPr marL="171450" lvl="1" indent="-171450">
              <a:buFont typeface="Arial" panose="020B0604020202020204" pitchFamily="34" charset="0"/>
              <a:buChar char="•"/>
            </a:pPr>
            <a:r>
              <a:rPr lang="da-DK" sz="1400" dirty="0"/>
              <a:t>En funktionsudredning/VUM i samarbejde med myndighedsafdelingen Sønderborg </a:t>
            </a:r>
            <a:r>
              <a:rPr lang="da-DK" sz="1400" dirty="0" smtClean="0"/>
              <a:t>kommune </a:t>
            </a:r>
          </a:p>
          <a:p>
            <a:pPr lvl="1"/>
            <a:r>
              <a:rPr lang="da-DK" sz="1400" dirty="0" smtClean="0"/>
              <a:t>   </a:t>
            </a:r>
            <a:r>
              <a:rPr lang="da-DK" sz="1200" dirty="0" smtClean="0">
                <a:solidFill>
                  <a:srgbClr val="FF0000"/>
                </a:solidFill>
              </a:rPr>
              <a:t>(en spiseforstyrrelse opfanges ikke i en VUM-udredning alene)</a:t>
            </a:r>
            <a:r>
              <a:rPr lang="da-DK" sz="1400" dirty="0" smtClean="0"/>
              <a:t>	</a:t>
            </a:r>
          </a:p>
          <a:p>
            <a:pPr lvl="1"/>
            <a:endParaRPr lang="da-DK" sz="1400" dirty="0"/>
          </a:p>
          <a:p>
            <a:pPr marL="171450" lvl="1" indent="-171450">
              <a:buFont typeface="Arial" panose="020B0604020202020204" pitchFamily="34" charset="0"/>
              <a:buChar char="•"/>
            </a:pPr>
            <a:r>
              <a:rPr lang="da-DK" sz="1400" dirty="0"/>
              <a:t>Udarbejdelse af en § 141 handleplan sker efterhånden som teamet får kendskab til </a:t>
            </a:r>
            <a:endParaRPr lang="da-DK" sz="1400" dirty="0" smtClean="0"/>
          </a:p>
          <a:p>
            <a:pPr lvl="1"/>
            <a:r>
              <a:rPr lang="da-DK" sz="1400" dirty="0"/>
              <a:t> </a:t>
            </a:r>
            <a:r>
              <a:rPr lang="da-DK" sz="1400" dirty="0" smtClean="0"/>
              <a:t>  borgeren </a:t>
            </a:r>
            <a:r>
              <a:rPr lang="da-DK" sz="1400" dirty="0"/>
              <a:t>og dennes behov og </a:t>
            </a:r>
            <a:r>
              <a:rPr lang="da-DK" sz="1400" dirty="0" smtClean="0"/>
              <a:t>problematik</a:t>
            </a:r>
          </a:p>
          <a:p>
            <a:pPr lvl="1"/>
            <a:endParaRPr lang="da-DK" sz="1400" dirty="0"/>
          </a:p>
          <a:p>
            <a:pPr marL="171450" lvl="1" indent="-171450">
              <a:buFont typeface="Arial" panose="020B0604020202020204" pitchFamily="34" charset="0"/>
              <a:buChar char="•"/>
            </a:pPr>
            <a:r>
              <a:rPr lang="da-DK" sz="1400" dirty="0"/>
              <a:t>Udarbejdelse af en pædagogisk handleplan mellem borger og spiseforstyrrelsesteamet </a:t>
            </a:r>
          </a:p>
          <a:p>
            <a:endParaRPr lang="da-DK" dirty="0"/>
          </a:p>
        </p:txBody>
      </p:sp>
      <p:sp>
        <p:nvSpPr>
          <p:cNvPr id="4" name="Pladsholder til slidenummer 3"/>
          <p:cNvSpPr>
            <a:spLocks noGrp="1"/>
          </p:cNvSpPr>
          <p:nvPr>
            <p:ph type="sldNum" sz="quarter" idx="10"/>
          </p:nvPr>
        </p:nvSpPr>
        <p:spPr/>
        <p:txBody>
          <a:bodyPr/>
          <a:lstStyle/>
          <a:p>
            <a:fld id="{692CE0C3-6CC4-43D1-BC3C-1F938A28C639}" type="slidenum">
              <a:rPr lang="da-DK" smtClean="0"/>
              <a:pPr/>
              <a:t>7</a:t>
            </a:fld>
            <a:endParaRPr lang="da-DK"/>
          </a:p>
        </p:txBody>
      </p:sp>
    </p:spTree>
    <p:extLst>
      <p:ext uri="{BB962C8B-B14F-4D97-AF65-F5344CB8AC3E}">
        <p14:creationId xmlns:p14="http://schemas.microsoft.com/office/powerpoint/2010/main" val="81101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Virksomme indsatser </a:t>
            </a:r>
            <a:br>
              <a:rPr lang="da-DK" dirty="0"/>
            </a:br>
            <a:endParaRPr lang="da-DK" dirty="0"/>
          </a:p>
        </p:txBody>
      </p:sp>
      <p:sp>
        <p:nvSpPr>
          <p:cNvPr id="6" name="Pladsholder til indhold 5"/>
          <p:cNvSpPr>
            <a:spLocks noGrp="1"/>
          </p:cNvSpPr>
          <p:nvPr>
            <p:ph idx="1"/>
          </p:nvPr>
        </p:nvSpPr>
        <p:spPr/>
        <p:txBody>
          <a:bodyPr/>
          <a:lstStyle/>
          <a:p>
            <a:endParaRPr lang="da-DK" sz="1600" dirty="0"/>
          </a:p>
          <a:p>
            <a:r>
              <a:rPr lang="da-DK" sz="1600" b="1" dirty="0" smtClean="0"/>
              <a:t>Disponerende </a:t>
            </a:r>
            <a:r>
              <a:rPr lang="da-DK" sz="1600" b="1" dirty="0"/>
              <a:t>faktorer    →    Udløsende </a:t>
            </a:r>
            <a:r>
              <a:rPr lang="da-DK" sz="1600" b="1" dirty="0" smtClean="0"/>
              <a:t>faktorer  </a:t>
            </a:r>
            <a:r>
              <a:rPr lang="da-DK" sz="1600" b="1" dirty="0"/>
              <a:t>→      Fastholdende faktorer</a:t>
            </a:r>
            <a:r>
              <a:rPr lang="da-DK" sz="1600" dirty="0"/>
              <a:t>	</a:t>
            </a:r>
          </a:p>
          <a:p>
            <a:r>
              <a:rPr lang="da-DK" sz="1000" dirty="0" smtClean="0"/>
              <a:t>(Kilde: Garner, D. M. (1993) </a:t>
            </a:r>
            <a:r>
              <a:rPr lang="da-DK" sz="1000" i="1" dirty="0" err="1" smtClean="0"/>
              <a:t>Pathogenesis</a:t>
            </a:r>
            <a:r>
              <a:rPr lang="da-DK" sz="1000" i="1" dirty="0" smtClean="0"/>
              <a:t> of </a:t>
            </a:r>
            <a:r>
              <a:rPr lang="da-DK" sz="1000" i="1" dirty="0" err="1" smtClean="0"/>
              <a:t>anorexia</a:t>
            </a:r>
            <a:r>
              <a:rPr lang="da-DK" sz="1000" i="1" dirty="0" smtClean="0"/>
              <a:t> </a:t>
            </a:r>
            <a:r>
              <a:rPr lang="da-DK" sz="1000" i="1" dirty="0" err="1" smtClean="0"/>
              <a:t>nervosa</a:t>
            </a:r>
            <a:r>
              <a:rPr lang="da-DK" sz="1000" i="1" dirty="0" smtClean="0"/>
              <a:t> – </a:t>
            </a:r>
            <a:r>
              <a:rPr lang="da-DK" sz="1000" dirty="0" smtClean="0"/>
              <a:t>The Lancet, Jun 26)</a:t>
            </a:r>
          </a:p>
          <a:p>
            <a:endParaRPr lang="da-DK" sz="1600" dirty="0"/>
          </a:p>
          <a:p>
            <a:endParaRPr lang="da-DK" sz="1600" dirty="0" smtClean="0"/>
          </a:p>
          <a:p>
            <a:r>
              <a:rPr lang="da-DK" sz="1600" dirty="0" smtClean="0"/>
              <a:t>Nationale Retningslinjer - for rehabilitering til borgere med svære spiseforstyrrelser (Socialstyrelsen, 2015) </a:t>
            </a:r>
          </a:p>
          <a:p>
            <a:endParaRPr lang="da-DK" sz="1600" dirty="0" smtClean="0"/>
          </a:p>
          <a:p>
            <a:r>
              <a:rPr lang="da-DK" sz="1600" dirty="0" smtClean="0"/>
              <a:t>Forløbsprogram for børn og unge med spiseforstyrrelse (Sundhedsstyrelsen, 2017)</a:t>
            </a:r>
          </a:p>
          <a:p>
            <a:endParaRPr lang="da-DK" sz="1600" dirty="0" smtClean="0"/>
          </a:p>
          <a:p>
            <a:r>
              <a:rPr lang="da-DK" sz="1600" dirty="0" smtClean="0"/>
              <a:t>Vejledning – Specialiseret rehabiliteringstilbud til borgere med spiseforstyrrelser (Internt skrift: Sønderborg Kommune, 2017) </a:t>
            </a:r>
          </a:p>
          <a:p>
            <a:endParaRPr lang="da-DK" dirty="0"/>
          </a:p>
        </p:txBody>
      </p:sp>
    </p:spTree>
    <p:extLst>
      <p:ext uri="{BB962C8B-B14F-4D97-AF65-F5344CB8AC3E}">
        <p14:creationId xmlns:p14="http://schemas.microsoft.com/office/powerpoint/2010/main" val="4157867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additive="base">
                                        <p:cTn id="1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 calcmode="lin" valueType="num">
                                      <p:cBhvr additive="base">
                                        <p:cTn id="1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anim calcmode="lin" valueType="num">
                                      <p:cBhvr additive="base">
                                        <p:cTn id="21"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7" end="7"/>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anim calcmode="lin" valueType="num">
                                      <p:cBhvr additive="base">
                                        <p:cTn id="25"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 Kopi">
  <a:themeElements>
    <a:clrScheme name="Designguide 2018_primær og 5 sekundær farver">
      <a:dk1>
        <a:sysClr val="windowText" lastClr="000000"/>
      </a:dk1>
      <a:lt1>
        <a:sysClr val="window" lastClr="FFFFFF"/>
      </a:lt1>
      <a:dk2>
        <a:srgbClr val="7F7F7F"/>
      </a:dk2>
      <a:lt2>
        <a:srgbClr val="F2F2F2"/>
      </a:lt2>
      <a:accent1>
        <a:srgbClr val="278787"/>
      </a:accent1>
      <a:accent2>
        <a:srgbClr val="E56A69"/>
      </a:accent2>
      <a:accent3>
        <a:srgbClr val="86BC25"/>
      </a:accent3>
      <a:accent4>
        <a:srgbClr val="245E7E"/>
      </a:accent4>
      <a:accent5>
        <a:srgbClr val="6F4686"/>
      </a:accent5>
      <a:accent6>
        <a:srgbClr val="F07E31"/>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accent2"/>
          </a:solidFill>
          <a:prstDash val="solid"/>
          <a:round/>
          <a:headEnd type="none" w="med" len="med"/>
          <a:tailEnd type="none" w="med" len="med"/>
        </a:ln>
        <a:effectLst/>
      </a:spPr>
      <a:bodyPr vert="horz" wrap="none" lIns="90000" tIns="46800" rIns="90000" bIns="46800" numCol="1" rtlCol="0" anchor="ctr" anchorCtr="0" compatLnSpc="1">
        <a:prstTxWarp prst="textNoShape">
          <a:avLst/>
        </a:prstTxWarp>
      </a:bodyPr>
      <a:lstStyle>
        <a:defPPr marL="801688" marR="0" indent="-801688" algn="ctr" defTabSz="914400" rtl="0" eaLnBrk="1" fontAlgn="base" latinLnBrk="0" hangingPunct="1">
          <a:lnSpc>
            <a:spcPct val="100000"/>
          </a:lnSpc>
          <a:spcBef>
            <a:spcPct val="20000"/>
          </a:spcBef>
          <a:spcAft>
            <a:spcPct val="0"/>
          </a:spcAft>
          <a:buClrTx/>
          <a:buSzTx/>
          <a:buFontTx/>
          <a:buNone/>
          <a:tabLst/>
          <a:defRPr kumimoji="0" sz="14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801688" marR="0" indent="-801688" algn="ctr" defTabSz="914400" rtl="0" eaLnBrk="1" fontAlgn="base" latinLnBrk="0" hangingPunct="1">
          <a:lnSpc>
            <a:spcPct val="100000"/>
          </a:lnSpc>
          <a:spcBef>
            <a:spcPct val="20000"/>
          </a:spcBef>
          <a:spcAft>
            <a:spcPct val="0"/>
          </a:spcAft>
          <a:buClrTx/>
          <a:buSzTx/>
          <a:buFontTx/>
          <a:buNone/>
          <a:tabLst/>
          <a:defRPr kumimoji="0" lang="da-DK" sz="1400" b="0" i="0" u="none" strike="noStrike" cap="none" normalizeH="0" baseline="0" smtClean="0">
            <a:ln>
              <a:noFill/>
            </a:ln>
            <a:solidFill>
              <a:schemeClr val="tx1"/>
            </a:solidFill>
            <a:effectLst/>
            <a:latin typeface="Verdana" pitchFamily="34" charset="0"/>
          </a:defRPr>
        </a:defPPr>
      </a:lstStyle>
    </a:lnDef>
    <a:txDef>
      <a:spPr>
        <a:noFill/>
      </a:spPr>
      <a:bodyPr wrap="square" rtlCol="0">
        <a:spAutoFit/>
      </a:bodyPr>
      <a:lstStyle>
        <a:defPPr>
          <a:defRPr>
            <a:latin typeface="+mn-lt"/>
          </a:defRPr>
        </a:defPPr>
      </a:lstStyle>
    </a:txDef>
  </a:objectDefaults>
  <a:extraClrSchemeLst>
    <a:extraClrScheme>
      <a:clrScheme name="Brugerdefinere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rugerdefinere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rugerdefinere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rugerdefinere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rugerdefinere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rugerdefinere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rugerdefinere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rugerdefinere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rugerdefinere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rugerdefinere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rugerdefinere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rugerdefinere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rugerdefineret design 13">
        <a:dk1>
          <a:srgbClr val="000000"/>
        </a:dk1>
        <a:lt1>
          <a:srgbClr val="FFFFFF"/>
        </a:lt1>
        <a:dk2>
          <a:srgbClr val="000000"/>
        </a:dk2>
        <a:lt2>
          <a:srgbClr val="808080"/>
        </a:lt2>
        <a:accent1>
          <a:srgbClr val="FFCCFF"/>
        </a:accent1>
        <a:accent2>
          <a:srgbClr val="99CCFF"/>
        </a:accent2>
        <a:accent3>
          <a:srgbClr val="FFFFFF"/>
        </a:accent3>
        <a:accent4>
          <a:srgbClr val="000000"/>
        </a:accent4>
        <a:accent5>
          <a:srgbClr val="FFE2FF"/>
        </a:accent5>
        <a:accent6>
          <a:srgbClr val="8AB9E7"/>
        </a:accent6>
        <a:hlink>
          <a:srgbClr val="99CC00"/>
        </a:hlink>
        <a:folHlink>
          <a:srgbClr val="99CC00"/>
        </a:folHlink>
      </a:clrScheme>
      <a:clrMap bg1="lt1" tx1="dk1" bg2="lt2" tx2="dk2" accent1="accent1" accent2="accent2" accent3="accent3" accent4="accent4" accent5="accent5" accent6="accent6" hlink="hlink" folHlink="folHlink"/>
    </a:extraClrScheme>
    <a:extraClrScheme>
      <a:clrScheme name="Brugerdefineret design 14">
        <a:dk1>
          <a:srgbClr val="000000"/>
        </a:dk1>
        <a:lt1>
          <a:srgbClr val="FFFFFF"/>
        </a:lt1>
        <a:dk2>
          <a:srgbClr val="000000"/>
        </a:dk2>
        <a:lt2>
          <a:srgbClr val="808080"/>
        </a:lt2>
        <a:accent1>
          <a:srgbClr val="99CC00"/>
        </a:accent1>
        <a:accent2>
          <a:srgbClr val="FFFF66"/>
        </a:accent2>
        <a:accent3>
          <a:srgbClr val="FFFFFF"/>
        </a:accent3>
        <a:accent4>
          <a:srgbClr val="000000"/>
        </a:accent4>
        <a:accent5>
          <a:srgbClr val="CAE2AA"/>
        </a:accent5>
        <a:accent6>
          <a:srgbClr val="E7E75C"/>
        </a:accent6>
        <a:hlink>
          <a:srgbClr val="99CCFF"/>
        </a:hlink>
        <a:folHlink>
          <a:srgbClr val="0000CC"/>
        </a:folHlink>
      </a:clrScheme>
      <a:clrMap bg1="lt1" tx1="dk1" bg2="lt2" tx2="dk2" accent1="accent1" accent2="accent2" accent3="accent3" accent4="accent4" accent5="accent5" accent6="accent6" hlink="hlink" folHlink="folHlink"/>
    </a:extraClrScheme>
    <a:extraClrScheme>
      <a:clrScheme name="Brugerdefineret design 15">
        <a:dk1>
          <a:srgbClr val="000000"/>
        </a:dk1>
        <a:lt1>
          <a:srgbClr val="FFFFFF"/>
        </a:lt1>
        <a:dk2>
          <a:srgbClr val="000000"/>
        </a:dk2>
        <a:lt2>
          <a:srgbClr val="808080"/>
        </a:lt2>
        <a:accent1>
          <a:srgbClr val="AACC6A"/>
        </a:accent1>
        <a:accent2>
          <a:srgbClr val="FFFF66"/>
        </a:accent2>
        <a:accent3>
          <a:srgbClr val="FFFFFF"/>
        </a:accent3>
        <a:accent4>
          <a:srgbClr val="000000"/>
        </a:accent4>
        <a:accent5>
          <a:srgbClr val="D2E2B9"/>
        </a:accent5>
        <a:accent6>
          <a:srgbClr val="E7E75C"/>
        </a:accent6>
        <a:hlink>
          <a:srgbClr val="99CCFF"/>
        </a:hlink>
        <a:folHlink>
          <a:srgbClr val="0000CC"/>
        </a:folHlink>
      </a:clrScheme>
      <a:clrMap bg1="lt1" tx1="dk1" bg2="lt2" tx2="dk2" accent1="accent1" accent2="accent2" accent3="accent3" accent4="accent4" accent5="accent5" accent6="accent6" hlink="hlink" folHlink="folHlink"/>
    </a:extraClrScheme>
    <a:extraClrScheme>
      <a:clrScheme name="Brugerdefineret design 16">
        <a:dk1>
          <a:srgbClr val="000000"/>
        </a:dk1>
        <a:lt1>
          <a:srgbClr val="FFFFFF"/>
        </a:lt1>
        <a:dk2>
          <a:srgbClr val="000000"/>
        </a:dk2>
        <a:lt2>
          <a:srgbClr val="808080"/>
        </a:lt2>
        <a:accent1>
          <a:srgbClr val="FF0000"/>
        </a:accent1>
        <a:accent2>
          <a:srgbClr val="FFD000"/>
        </a:accent2>
        <a:accent3>
          <a:srgbClr val="FFFFFF"/>
        </a:accent3>
        <a:accent4>
          <a:srgbClr val="000000"/>
        </a:accent4>
        <a:accent5>
          <a:srgbClr val="FFAAAA"/>
        </a:accent5>
        <a:accent6>
          <a:srgbClr val="E7BC00"/>
        </a:accent6>
        <a:hlink>
          <a:srgbClr val="008600"/>
        </a:hlink>
        <a:folHlink>
          <a:srgbClr val="005FC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 Udsigt i verdensklasse_150319_ARIAL_220ppi" id="{12EFA999-740F-4095-8582-FD08C6974E0F}" vid="{76798071-9CBC-4897-BC55-BE063778FEA7}"/>
    </a:ext>
  </a:ext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763</TotalTime>
  <Words>3171</Words>
  <Application>Microsoft Office PowerPoint</Application>
  <PresentationFormat>Widescreen</PresentationFormat>
  <Paragraphs>253</Paragraphs>
  <Slides>22</Slides>
  <Notes>5</Notes>
  <HiddenSlides>0</HiddenSlides>
  <MMClips>0</MMClips>
  <ScaleCrop>false</ScaleCrop>
  <HeadingPairs>
    <vt:vector size="6" baseType="variant">
      <vt:variant>
        <vt:lpstr>Benyttede skrifttyper</vt:lpstr>
      </vt:variant>
      <vt:variant>
        <vt:i4>7</vt:i4>
      </vt:variant>
      <vt:variant>
        <vt:lpstr>Tema</vt:lpstr>
      </vt:variant>
      <vt:variant>
        <vt:i4>1</vt:i4>
      </vt:variant>
      <vt:variant>
        <vt:lpstr>Slidetitler</vt:lpstr>
      </vt:variant>
      <vt:variant>
        <vt:i4>22</vt:i4>
      </vt:variant>
    </vt:vector>
  </HeadingPairs>
  <TitlesOfParts>
    <vt:vector size="30" baseType="lpstr">
      <vt:lpstr>Arial</vt:lpstr>
      <vt:lpstr>Georgia</vt:lpstr>
      <vt:lpstr>IBM Plex Serif</vt:lpstr>
      <vt:lpstr>Symbol</vt:lpstr>
      <vt:lpstr>Times</vt:lpstr>
      <vt:lpstr>Verdana</vt:lpstr>
      <vt:lpstr>Wingdings</vt:lpstr>
      <vt:lpstr>Blank - Kopi</vt:lpstr>
      <vt:lpstr>PowerPoint-præsentation</vt:lpstr>
      <vt:lpstr>Indsats Team for spiseforstyrrelse,  Sønderborg Kommune: </vt:lpstr>
      <vt:lpstr>Den specialiserede indsats, Team for spiseforstyrrelse, består af:</vt:lpstr>
      <vt:lpstr>Lovgrundlag</vt:lpstr>
      <vt:lpstr>Tværsektorielt samarbejde</vt:lpstr>
      <vt:lpstr>Visitation og økonomi</vt:lpstr>
      <vt:lpstr>Tværsektoriel samarbejdsaftale mellem Sønderborg Kommune og Region Syddanmark</vt:lpstr>
      <vt:lpstr>Visitation og økonomi</vt:lpstr>
      <vt:lpstr>Virksomme indsatser  </vt:lpstr>
      <vt:lpstr>AKIT:</vt:lpstr>
      <vt:lpstr>10 indsatser fra De Nationale Retningslinjer:</vt:lpstr>
      <vt:lpstr>10 indsatser</vt:lpstr>
      <vt:lpstr>Formål med de 10 indsatser</vt:lpstr>
      <vt:lpstr>Virksomme indsatser  </vt:lpstr>
      <vt:lpstr>Forebyggelse og Tidlig opsporing</vt:lpstr>
      <vt:lpstr>Sundhedsplejens og spiseforstyrrelsesteamets fælles forebyggelse af børn og unge  med spiseforstyrrelse</vt:lpstr>
      <vt:lpstr>Oplæg – specialviden til almenområdet vedr. forebyggelse af børn og unge med spiseforstyrrelse </vt:lpstr>
      <vt:lpstr>Citat fra borger</vt:lpstr>
      <vt:lpstr>Virksomme indsatser</vt:lpstr>
      <vt:lpstr>Case-eksempler</vt:lpstr>
      <vt:lpstr>Case-eksempler fortsat</vt:lpstr>
      <vt:lpstr>Case BED:</vt:lpstr>
    </vt:vector>
  </TitlesOfParts>
  <Company>Sønderborg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Teresa Schürmann</dc:creator>
  <cp:lastModifiedBy>Stine Redsted</cp:lastModifiedBy>
  <cp:revision>61</cp:revision>
  <cp:lastPrinted>2020-01-20T06:18:17Z</cp:lastPrinted>
  <dcterms:created xsi:type="dcterms:W3CDTF">2019-10-09T17:16:31Z</dcterms:created>
  <dcterms:modified xsi:type="dcterms:W3CDTF">2022-05-20T10:54:00Z</dcterms:modified>
</cp:coreProperties>
</file>