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4160" r:id="rId3"/>
    <p:sldId id="4159" r:id="rId4"/>
    <p:sldId id="4141" r:id="rId5"/>
    <p:sldId id="4155" r:id="rId6"/>
    <p:sldId id="4161" r:id="rId7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D8A1D-611E-455D-AB86-2C27F06EA7EF}" v="56" dt="2022-11-21T05:31:00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4660"/>
  </p:normalViewPr>
  <p:slideViewPr>
    <p:cSldViewPr snapToGrid="0">
      <p:cViewPr>
        <p:scale>
          <a:sx n="80" d="100"/>
          <a:sy n="80" d="100"/>
        </p:scale>
        <p:origin x="80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ttie Møller Hansen" userId="399a0473-edc3-49b2-89d2-d01d6e24b956" providerId="ADAL" clId="{6ECD8A1D-611E-455D-AB86-2C27F06EA7EF}"/>
    <pc:docChg chg="undo custSel addSld delSld modSld sldOrd">
      <pc:chgData name="Kittie Møller Hansen" userId="399a0473-edc3-49b2-89d2-d01d6e24b956" providerId="ADAL" clId="{6ECD8A1D-611E-455D-AB86-2C27F06EA7EF}" dt="2022-11-21T05:31:16.161" v="876" actId="20577"/>
      <pc:docMkLst>
        <pc:docMk/>
      </pc:docMkLst>
      <pc:sldChg chg="del">
        <pc:chgData name="Kittie Møller Hansen" userId="399a0473-edc3-49b2-89d2-d01d6e24b956" providerId="ADAL" clId="{6ECD8A1D-611E-455D-AB86-2C27F06EA7EF}" dt="2022-11-21T05:24:03.819" v="558" actId="47"/>
        <pc:sldMkLst>
          <pc:docMk/>
          <pc:sldMk cId="3760446487" sldId="270"/>
        </pc:sldMkLst>
      </pc:sldChg>
      <pc:sldChg chg="modSp del">
        <pc:chgData name="Kittie Møller Hansen" userId="399a0473-edc3-49b2-89d2-d01d6e24b956" providerId="ADAL" clId="{6ECD8A1D-611E-455D-AB86-2C27F06EA7EF}" dt="2022-11-21T05:24:09.920" v="559" actId="47"/>
        <pc:sldMkLst>
          <pc:docMk/>
          <pc:sldMk cId="3017606036" sldId="272"/>
        </pc:sldMkLst>
        <pc:graphicFrameChg chg="mod">
          <ac:chgData name="Kittie Møller Hansen" userId="399a0473-edc3-49b2-89d2-d01d6e24b956" providerId="ADAL" clId="{6ECD8A1D-611E-455D-AB86-2C27F06EA7EF}" dt="2022-11-21T05:22:52.939" v="550"/>
          <ac:graphicFrameMkLst>
            <pc:docMk/>
            <pc:sldMk cId="3017606036" sldId="272"/>
            <ac:graphicFrameMk id="5" creationId="{CDB9616E-646D-4772-884E-44008B471A9F}"/>
          </ac:graphicFrameMkLst>
        </pc:graphicFrameChg>
      </pc:sldChg>
      <pc:sldChg chg="del">
        <pc:chgData name="Kittie Møller Hansen" userId="399a0473-edc3-49b2-89d2-d01d6e24b956" providerId="ADAL" clId="{6ECD8A1D-611E-455D-AB86-2C27F06EA7EF}" dt="2022-11-18T10:57:31.971" v="7" actId="47"/>
        <pc:sldMkLst>
          <pc:docMk/>
          <pc:sldMk cId="844343405" sldId="293"/>
        </pc:sldMkLst>
      </pc:sldChg>
      <pc:sldChg chg="modSp mod">
        <pc:chgData name="Kittie Møller Hansen" userId="399a0473-edc3-49b2-89d2-d01d6e24b956" providerId="ADAL" clId="{6ECD8A1D-611E-455D-AB86-2C27F06EA7EF}" dt="2022-11-21T04:48:23.674" v="42" actId="20577"/>
        <pc:sldMkLst>
          <pc:docMk/>
          <pc:sldMk cId="624417662" sldId="294"/>
        </pc:sldMkLst>
        <pc:spChg chg="mod">
          <ac:chgData name="Kittie Møller Hansen" userId="399a0473-edc3-49b2-89d2-d01d6e24b956" providerId="ADAL" clId="{6ECD8A1D-611E-455D-AB86-2C27F06EA7EF}" dt="2022-11-21T04:48:23.674" v="42" actId="20577"/>
          <ac:spMkLst>
            <pc:docMk/>
            <pc:sldMk cId="624417662" sldId="294"/>
            <ac:spMk id="3" creationId="{0C64B532-ACEA-45D4-84CD-04DC286E647A}"/>
          </ac:spMkLst>
        </pc:spChg>
        <pc:picChg chg="mod">
          <ac:chgData name="Kittie Møller Hansen" userId="399a0473-edc3-49b2-89d2-d01d6e24b956" providerId="ADAL" clId="{6ECD8A1D-611E-455D-AB86-2C27F06EA7EF}" dt="2022-11-21T04:47:59.535" v="9" actId="1076"/>
          <ac:picMkLst>
            <pc:docMk/>
            <pc:sldMk cId="624417662" sldId="294"/>
            <ac:picMk id="1026" creationId="{F460DF24-9737-3962-AD52-B4800566A4D5}"/>
          </ac:picMkLst>
        </pc:picChg>
      </pc:sldChg>
      <pc:sldChg chg="addSp modSp mod">
        <pc:chgData name="Kittie Møller Hansen" userId="399a0473-edc3-49b2-89d2-d01d6e24b956" providerId="ADAL" clId="{6ECD8A1D-611E-455D-AB86-2C27F06EA7EF}" dt="2022-11-21T05:23:57.268" v="557" actId="20577"/>
        <pc:sldMkLst>
          <pc:docMk/>
          <pc:sldMk cId="3221702168" sldId="4141"/>
        </pc:sldMkLst>
        <pc:spChg chg="mod">
          <ac:chgData name="Kittie Møller Hansen" userId="399a0473-edc3-49b2-89d2-d01d6e24b956" providerId="ADAL" clId="{6ECD8A1D-611E-455D-AB86-2C27F06EA7EF}" dt="2022-11-21T05:23:31.802" v="554" actId="1076"/>
          <ac:spMkLst>
            <pc:docMk/>
            <pc:sldMk cId="3221702168" sldId="4141"/>
            <ac:spMk id="2" creationId="{8B191349-A1ED-40AF-A255-B62DF96D3D92}"/>
          </ac:spMkLst>
        </pc:spChg>
        <pc:spChg chg="mod">
          <ac:chgData name="Kittie Møller Hansen" userId="399a0473-edc3-49b2-89d2-d01d6e24b956" providerId="ADAL" clId="{6ECD8A1D-611E-455D-AB86-2C27F06EA7EF}" dt="2022-11-21T05:23:57.268" v="557" actId="20577"/>
          <ac:spMkLst>
            <pc:docMk/>
            <pc:sldMk cId="3221702168" sldId="4141"/>
            <ac:spMk id="3" creationId="{0AF59D3F-3A5C-432B-9668-98FBF94F9BDE}"/>
          </ac:spMkLst>
        </pc:spChg>
        <pc:graphicFrameChg chg="add mod">
          <ac:chgData name="Kittie Møller Hansen" userId="399a0473-edc3-49b2-89d2-d01d6e24b956" providerId="ADAL" clId="{6ECD8A1D-611E-455D-AB86-2C27F06EA7EF}" dt="2022-11-21T05:23:18.032" v="552" actId="1076"/>
          <ac:graphicFrameMkLst>
            <pc:docMk/>
            <pc:sldMk cId="3221702168" sldId="4141"/>
            <ac:graphicFrameMk id="5" creationId="{6DDB0957-5A82-B93E-839C-5A48F175784A}"/>
          </ac:graphicFrameMkLst>
        </pc:graphicFrameChg>
      </pc:sldChg>
      <pc:sldChg chg="modSp mod">
        <pc:chgData name="Kittie Møller Hansen" userId="399a0473-edc3-49b2-89d2-d01d6e24b956" providerId="ADAL" clId="{6ECD8A1D-611E-455D-AB86-2C27F06EA7EF}" dt="2022-11-21T05:25:06.350" v="597" actId="1076"/>
        <pc:sldMkLst>
          <pc:docMk/>
          <pc:sldMk cId="1759845039" sldId="4155"/>
        </pc:sldMkLst>
        <pc:spChg chg="mod">
          <ac:chgData name="Kittie Møller Hansen" userId="399a0473-edc3-49b2-89d2-d01d6e24b956" providerId="ADAL" clId="{6ECD8A1D-611E-455D-AB86-2C27F06EA7EF}" dt="2022-11-21T05:25:06.350" v="597" actId="1076"/>
          <ac:spMkLst>
            <pc:docMk/>
            <pc:sldMk cId="1759845039" sldId="4155"/>
            <ac:spMk id="4" creationId="{B0ACC8DD-B485-7D14-29EB-D52CEC5AC1E2}"/>
          </ac:spMkLst>
        </pc:spChg>
      </pc:sldChg>
      <pc:sldChg chg="addSp delSp modSp mod ord">
        <pc:chgData name="Kittie Møller Hansen" userId="399a0473-edc3-49b2-89d2-d01d6e24b956" providerId="ADAL" clId="{6ECD8A1D-611E-455D-AB86-2C27F06EA7EF}" dt="2022-11-21T05:22:09.299" v="549" actId="2085"/>
        <pc:sldMkLst>
          <pc:docMk/>
          <pc:sldMk cId="663547035" sldId="4159"/>
        </pc:sldMkLst>
        <pc:spChg chg="add del mod">
          <ac:chgData name="Kittie Møller Hansen" userId="399a0473-edc3-49b2-89d2-d01d6e24b956" providerId="ADAL" clId="{6ECD8A1D-611E-455D-AB86-2C27F06EA7EF}" dt="2022-11-21T04:59:43.793" v="75" actId="478"/>
          <ac:spMkLst>
            <pc:docMk/>
            <pc:sldMk cId="663547035" sldId="4159"/>
            <ac:spMk id="3" creationId="{8D61AAC2-2543-D621-08A3-C9A4EB070D1A}"/>
          </ac:spMkLst>
        </pc:spChg>
        <pc:spChg chg="add mod">
          <ac:chgData name="Kittie Møller Hansen" userId="399a0473-edc3-49b2-89d2-d01d6e24b956" providerId="ADAL" clId="{6ECD8A1D-611E-455D-AB86-2C27F06EA7EF}" dt="2022-11-21T05:02:27.127" v="128" actId="1076"/>
          <ac:spMkLst>
            <pc:docMk/>
            <pc:sldMk cId="663547035" sldId="4159"/>
            <ac:spMk id="4" creationId="{9E6C7256-0E75-24AB-D75E-694C674A395B}"/>
          </ac:spMkLst>
        </pc:spChg>
        <pc:spChg chg="add mod">
          <ac:chgData name="Kittie Møller Hansen" userId="399a0473-edc3-49b2-89d2-d01d6e24b956" providerId="ADAL" clId="{6ECD8A1D-611E-455D-AB86-2C27F06EA7EF}" dt="2022-11-21T05:05:27.104" v="169" actId="1076"/>
          <ac:spMkLst>
            <pc:docMk/>
            <pc:sldMk cId="663547035" sldId="4159"/>
            <ac:spMk id="6" creationId="{6486B04A-C33E-6CA9-B863-4BC329195348}"/>
          </ac:spMkLst>
        </pc:spChg>
        <pc:spChg chg="add mod">
          <ac:chgData name="Kittie Møller Hansen" userId="399a0473-edc3-49b2-89d2-d01d6e24b956" providerId="ADAL" clId="{6ECD8A1D-611E-455D-AB86-2C27F06EA7EF}" dt="2022-11-21T05:05:34.156" v="188" actId="20577"/>
          <ac:spMkLst>
            <pc:docMk/>
            <pc:sldMk cId="663547035" sldId="4159"/>
            <ac:spMk id="7" creationId="{E2867399-D2B2-FB38-D4FE-F0BB176D5301}"/>
          </ac:spMkLst>
        </pc:spChg>
        <pc:spChg chg="mod">
          <ac:chgData name="Kittie Møller Hansen" userId="399a0473-edc3-49b2-89d2-d01d6e24b956" providerId="ADAL" clId="{6ECD8A1D-611E-455D-AB86-2C27F06EA7EF}" dt="2022-11-21T05:21:23.718" v="547" actId="1076"/>
          <ac:spMkLst>
            <pc:docMk/>
            <pc:sldMk cId="663547035" sldId="4159"/>
            <ac:spMk id="10" creationId="{A0F3039E-D563-4748-AF65-BC1F67A11E5B}"/>
          </ac:spMkLst>
        </pc:spChg>
        <pc:spChg chg="del mod">
          <ac:chgData name="Kittie Møller Hansen" userId="399a0473-edc3-49b2-89d2-d01d6e24b956" providerId="ADAL" clId="{6ECD8A1D-611E-455D-AB86-2C27F06EA7EF}" dt="2022-11-21T05:19:53.889" v="501" actId="478"/>
          <ac:spMkLst>
            <pc:docMk/>
            <pc:sldMk cId="663547035" sldId="4159"/>
            <ac:spMk id="11" creationId="{1B655A6E-FAF3-4E70-BCFA-2F5B5CCA5B76}"/>
          </ac:spMkLst>
        </pc:spChg>
        <pc:spChg chg="del">
          <ac:chgData name="Kittie Møller Hansen" userId="399a0473-edc3-49b2-89d2-d01d6e24b956" providerId="ADAL" clId="{6ECD8A1D-611E-455D-AB86-2C27F06EA7EF}" dt="2022-11-21T04:59:33.022" v="74" actId="478"/>
          <ac:spMkLst>
            <pc:docMk/>
            <pc:sldMk cId="663547035" sldId="4159"/>
            <ac:spMk id="17" creationId="{50D6DB9B-776A-4105-B957-0685131493CD}"/>
          </ac:spMkLst>
        </pc:spChg>
        <pc:spChg chg="add mod">
          <ac:chgData name="Kittie Møller Hansen" userId="399a0473-edc3-49b2-89d2-d01d6e24b956" providerId="ADAL" clId="{6ECD8A1D-611E-455D-AB86-2C27F06EA7EF}" dt="2022-11-21T05:05:52.733" v="215" actId="404"/>
          <ac:spMkLst>
            <pc:docMk/>
            <pc:sldMk cId="663547035" sldId="4159"/>
            <ac:spMk id="18" creationId="{B8E8C0EA-33A5-CD62-7E64-17B56E19F426}"/>
          </ac:spMkLst>
        </pc:spChg>
        <pc:spChg chg="add mod">
          <ac:chgData name="Kittie Møller Hansen" userId="399a0473-edc3-49b2-89d2-d01d6e24b956" providerId="ADAL" clId="{6ECD8A1D-611E-455D-AB86-2C27F06EA7EF}" dt="2022-11-21T05:06:00.741" v="229" actId="20577"/>
          <ac:spMkLst>
            <pc:docMk/>
            <pc:sldMk cId="663547035" sldId="4159"/>
            <ac:spMk id="19" creationId="{ABA97809-61BC-781A-C48E-9D8177623492}"/>
          </ac:spMkLst>
        </pc:spChg>
        <pc:spChg chg="add mod">
          <ac:chgData name="Kittie Møller Hansen" userId="399a0473-edc3-49b2-89d2-d01d6e24b956" providerId="ADAL" clId="{6ECD8A1D-611E-455D-AB86-2C27F06EA7EF}" dt="2022-11-21T05:06:08.833" v="249" actId="20577"/>
          <ac:spMkLst>
            <pc:docMk/>
            <pc:sldMk cId="663547035" sldId="4159"/>
            <ac:spMk id="20" creationId="{17E49603-C026-DDFE-596A-1E90CA1EAF91}"/>
          </ac:spMkLst>
        </pc:spChg>
        <pc:spChg chg="add mod">
          <ac:chgData name="Kittie Møller Hansen" userId="399a0473-edc3-49b2-89d2-d01d6e24b956" providerId="ADAL" clId="{6ECD8A1D-611E-455D-AB86-2C27F06EA7EF}" dt="2022-11-21T05:06:23.422" v="275" actId="20577"/>
          <ac:spMkLst>
            <pc:docMk/>
            <pc:sldMk cId="663547035" sldId="4159"/>
            <ac:spMk id="21" creationId="{2EF03EC9-0793-5715-BB83-2CF1143AE22E}"/>
          </ac:spMkLst>
        </pc:spChg>
        <pc:spChg chg="add mod">
          <ac:chgData name="Kittie Møller Hansen" userId="399a0473-edc3-49b2-89d2-d01d6e24b956" providerId="ADAL" clId="{6ECD8A1D-611E-455D-AB86-2C27F06EA7EF}" dt="2022-11-21T05:06:44.438" v="300" actId="404"/>
          <ac:spMkLst>
            <pc:docMk/>
            <pc:sldMk cId="663547035" sldId="4159"/>
            <ac:spMk id="22" creationId="{2AB11E23-AFAE-A548-AF3A-835F2E29D529}"/>
          </ac:spMkLst>
        </pc:spChg>
        <pc:spChg chg="add mod">
          <ac:chgData name="Kittie Møller Hansen" userId="399a0473-edc3-49b2-89d2-d01d6e24b956" providerId="ADAL" clId="{6ECD8A1D-611E-455D-AB86-2C27F06EA7EF}" dt="2022-11-21T05:07:19.379" v="332" actId="404"/>
          <ac:spMkLst>
            <pc:docMk/>
            <pc:sldMk cId="663547035" sldId="4159"/>
            <ac:spMk id="23" creationId="{9378A659-2BB1-BB2B-6E73-14215BDD23D0}"/>
          </ac:spMkLst>
        </pc:spChg>
        <pc:spChg chg="add del mod">
          <ac:chgData name="Kittie Møller Hansen" userId="399a0473-edc3-49b2-89d2-d01d6e24b956" providerId="ADAL" clId="{6ECD8A1D-611E-455D-AB86-2C27F06EA7EF}" dt="2022-11-21T05:07:35.788" v="333" actId="478"/>
          <ac:spMkLst>
            <pc:docMk/>
            <pc:sldMk cId="663547035" sldId="4159"/>
            <ac:spMk id="24" creationId="{6CB2671A-A844-8390-412A-34F2C3D41636}"/>
          </ac:spMkLst>
        </pc:spChg>
        <pc:spChg chg="add mod">
          <ac:chgData name="Kittie Møller Hansen" userId="399a0473-edc3-49b2-89d2-d01d6e24b956" providerId="ADAL" clId="{6ECD8A1D-611E-455D-AB86-2C27F06EA7EF}" dt="2022-11-21T05:08:42.083" v="367" actId="207"/>
          <ac:spMkLst>
            <pc:docMk/>
            <pc:sldMk cId="663547035" sldId="4159"/>
            <ac:spMk id="25" creationId="{5A33E6A5-C6E6-2A14-413D-F503E78EF75C}"/>
          </ac:spMkLst>
        </pc:spChg>
        <pc:spChg chg="add mod">
          <ac:chgData name="Kittie Møller Hansen" userId="399a0473-edc3-49b2-89d2-d01d6e24b956" providerId="ADAL" clId="{6ECD8A1D-611E-455D-AB86-2C27F06EA7EF}" dt="2022-11-21T05:12:07.468" v="444" actId="1076"/>
          <ac:spMkLst>
            <pc:docMk/>
            <pc:sldMk cId="663547035" sldId="4159"/>
            <ac:spMk id="26" creationId="{918A0075-085E-DD42-B371-74987D339264}"/>
          </ac:spMkLst>
        </pc:spChg>
        <pc:spChg chg="add del">
          <ac:chgData name="Kittie Møller Hansen" userId="399a0473-edc3-49b2-89d2-d01d6e24b956" providerId="ADAL" clId="{6ECD8A1D-611E-455D-AB86-2C27F06EA7EF}" dt="2022-11-21T05:11:45.140" v="442" actId="11529"/>
          <ac:spMkLst>
            <pc:docMk/>
            <pc:sldMk cId="663547035" sldId="4159"/>
            <ac:spMk id="27" creationId="{8A10CB73-C7DB-8229-2673-C521CD8290A8}"/>
          </ac:spMkLst>
        </pc:spChg>
        <pc:spChg chg="add mod">
          <ac:chgData name="Kittie Møller Hansen" userId="399a0473-edc3-49b2-89d2-d01d6e24b956" providerId="ADAL" clId="{6ECD8A1D-611E-455D-AB86-2C27F06EA7EF}" dt="2022-11-21T05:12:11.872" v="445" actId="14100"/>
          <ac:spMkLst>
            <pc:docMk/>
            <pc:sldMk cId="663547035" sldId="4159"/>
            <ac:spMk id="28" creationId="{CC0DD1CE-5EB6-D504-B048-760B6DA27A19}"/>
          </ac:spMkLst>
        </pc:spChg>
        <pc:graphicFrameChg chg="mod">
          <ac:chgData name="Kittie Møller Hansen" userId="399a0473-edc3-49b2-89d2-d01d6e24b956" providerId="ADAL" clId="{6ECD8A1D-611E-455D-AB86-2C27F06EA7EF}" dt="2022-11-21T05:22:09.299" v="549" actId="2085"/>
          <ac:graphicFrameMkLst>
            <pc:docMk/>
            <pc:sldMk cId="663547035" sldId="4159"/>
            <ac:graphicFrameMk id="5" creationId="{8A96BCF7-3F99-4B93-A7AA-96CC3DE1759F}"/>
          </ac:graphicFrameMkLst>
        </pc:graphicFrameChg>
        <pc:picChg chg="del mod">
          <ac:chgData name="Kittie Møller Hansen" userId="399a0473-edc3-49b2-89d2-d01d6e24b956" providerId="ADAL" clId="{6ECD8A1D-611E-455D-AB86-2C27F06EA7EF}" dt="2022-11-21T05:07:41.889" v="334" actId="478"/>
          <ac:picMkLst>
            <pc:docMk/>
            <pc:sldMk cId="663547035" sldId="4159"/>
            <ac:picMk id="2" creationId="{95DF2A0D-B34A-49C9-0BA5-D7883332613A}"/>
          </ac:picMkLst>
        </pc:picChg>
      </pc:sldChg>
      <pc:sldChg chg="addSp delSp modSp new mod">
        <pc:chgData name="Kittie Møller Hansen" userId="399a0473-edc3-49b2-89d2-d01d6e24b956" providerId="ADAL" clId="{6ECD8A1D-611E-455D-AB86-2C27F06EA7EF}" dt="2022-11-21T04:55:19.874" v="69" actId="14100"/>
        <pc:sldMkLst>
          <pc:docMk/>
          <pc:sldMk cId="917978194" sldId="4160"/>
        </pc:sldMkLst>
        <pc:spChg chg="del">
          <ac:chgData name="Kittie Møller Hansen" userId="399a0473-edc3-49b2-89d2-d01d6e24b956" providerId="ADAL" clId="{6ECD8A1D-611E-455D-AB86-2C27F06EA7EF}" dt="2022-11-21T04:50:26.409" v="47" actId="478"/>
          <ac:spMkLst>
            <pc:docMk/>
            <pc:sldMk cId="917978194" sldId="4160"/>
            <ac:spMk id="2" creationId="{41B909E5-7B09-4009-8A75-9D0FDC3636CB}"/>
          </ac:spMkLst>
        </pc:spChg>
        <pc:spChg chg="del">
          <ac:chgData name="Kittie Møller Hansen" userId="399a0473-edc3-49b2-89d2-d01d6e24b956" providerId="ADAL" clId="{6ECD8A1D-611E-455D-AB86-2C27F06EA7EF}" dt="2022-11-21T04:50:19.801" v="46" actId="22"/>
          <ac:spMkLst>
            <pc:docMk/>
            <pc:sldMk cId="917978194" sldId="4160"/>
            <ac:spMk id="3" creationId="{DEBC0893-152F-0ACA-3E39-7CB72E408ADE}"/>
          </ac:spMkLst>
        </pc:spChg>
        <pc:spChg chg="add mod">
          <ac:chgData name="Kittie Møller Hansen" userId="399a0473-edc3-49b2-89d2-d01d6e24b956" providerId="ADAL" clId="{6ECD8A1D-611E-455D-AB86-2C27F06EA7EF}" dt="2022-11-21T04:55:19.874" v="69" actId="14100"/>
          <ac:spMkLst>
            <pc:docMk/>
            <pc:sldMk cId="917978194" sldId="4160"/>
            <ac:spMk id="6" creationId="{59E40E15-DF19-7B4D-F80B-14AF8A64CBEA}"/>
          </ac:spMkLst>
        </pc:spChg>
        <pc:spChg chg="add mod">
          <ac:chgData name="Kittie Møller Hansen" userId="399a0473-edc3-49b2-89d2-d01d6e24b956" providerId="ADAL" clId="{6ECD8A1D-611E-455D-AB86-2C27F06EA7EF}" dt="2022-11-21T04:53:35.712" v="62" actId="1076"/>
          <ac:spMkLst>
            <pc:docMk/>
            <pc:sldMk cId="917978194" sldId="4160"/>
            <ac:spMk id="10" creationId="{F88A7744-F79F-1AB4-42A3-165E94049D62}"/>
          </ac:spMkLst>
        </pc:spChg>
        <pc:picChg chg="add mod ord">
          <ac:chgData name="Kittie Møller Hansen" userId="399a0473-edc3-49b2-89d2-d01d6e24b956" providerId="ADAL" clId="{6ECD8A1D-611E-455D-AB86-2C27F06EA7EF}" dt="2022-11-21T04:53:51.168" v="64" actId="1076"/>
          <ac:picMkLst>
            <pc:docMk/>
            <pc:sldMk cId="917978194" sldId="4160"/>
            <ac:picMk id="5" creationId="{7C014C5C-6D06-1682-DB38-C7EFF9286289}"/>
          </ac:picMkLst>
        </pc:picChg>
      </pc:sldChg>
      <pc:sldChg chg="addSp delSp modSp new mod">
        <pc:chgData name="Kittie Møller Hansen" userId="399a0473-edc3-49b2-89d2-d01d6e24b956" providerId="ADAL" clId="{6ECD8A1D-611E-455D-AB86-2C27F06EA7EF}" dt="2022-11-21T05:31:16.161" v="876" actId="20577"/>
        <pc:sldMkLst>
          <pc:docMk/>
          <pc:sldMk cId="1892616907" sldId="4161"/>
        </pc:sldMkLst>
        <pc:spChg chg="mod">
          <ac:chgData name="Kittie Møller Hansen" userId="399a0473-edc3-49b2-89d2-d01d6e24b956" providerId="ADAL" clId="{6ECD8A1D-611E-455D-AB86-2C27F06EA7EF}" dt="2022-11-21T05:31:16.161" v="876" actId="20577"/>
          <ac:spMkLst>
            <pc:docMk/>
            <pc:sldMk cId="1892616907" sldId="4161"/>
            <ac:spMk id="2" creationId="{2F1BC53D-76F2-77C0-0179-64F3FC02A6BA}"/>
          </ac:spMkLst>
        </pc:spChg>
        <pc:spChg chg="del">
          <ac:chgData name="Kittie Møller Hansen" userId="399a0473-edc3-49b2-89d2-d01d6e24b956" providerId="ADAL" clId="{6ECD8A1D-611E-455D-AB86-2C27F06EA7EF}" dt="2022-11-21T05:26:12.975" v="599"/>
          <ac:spMkLst>
            <pc:docMk/>
            <pc:sldMk cId="1892616907" sldId="4161"/>
            <ac:spMk id="3" creationId="{B439FE02-FE96-3087-EAE7-CDDFC883DF4B}"/>
          </ac:spMkLst>
        </pc:spChg>
        <pc:spChg chg="mod">
          <ac:chgData name="Kittie Møller Hansen" userId="399a0473-edc3-49b2-89d2-d01d6e24b956" providerId="ADAL" clId="{6ECD8A1D-611E-455D-AB86-2C27F06EA7EF}" dt="2022-11-21T05:31:00.838" v="870" actId="1076"/>
          <ac:spMkLst>
            <pc:docMk/>
            <pc:sldMk cId="1892616907" sldId="4161"/>
            <ac:spMk id="4" creationId="{AC5766D4-B3AF-151D-486B-DF08E18F93BE}"/>
          </ac:spMkLst>
        </pc:spChg>
        <pc:spChg chg="add mod">
          <ac:chgData name="Kittie Møller Hansen" userId="399a0473-edc3-49b2-89d2-d01d6e24b956" providerId="ADAL" clId="{6ECD8A1D-611E-455D-AB86-2C27F06EA7EF}" dt="2022-11-21T05:30:54.513" v="869" actId="1076"/>
          <ac:spMkLst>
            <pc:docMk/>
            <pc:sldMk cId="1892616907" sldId="4161"/>
            <ac:spMk id="6" creationId="{EFAFE90D-283F-5041-165A-D5A6107C96BB}"/>
          </ac:spMkLst>
        </pc:spChg>
        <pc:picChg chg="add mod">
          <ac:chgData name="Kittie Møller Hansen" userId="399a0473-edc3-49b2-89d2-d01d6e24b956" providerId="ADAL" clId="{6ECD8A1D-611E-455D-AB86-2C27F06EA7EF}" dt="2022-11-21T05:26:21.995" v="600" actId="1076"/>
          <ac:picMkLst>
            <pc:docMk/>
            <pc:sldMk cId="1892616907" sldId="4161"/>
            <ac:picMk id="5" creationId="{B84708DD-D744-A2B1-8C95-414C5CE3D3E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4142E2-2539-4003-A2C6-BF1BABE765D3}" type="doc">
      <dgm:prSet loTypeId="urn:microsoft.com/office/officeart/2009/3/layout/Phased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E4F4213-711E-4618-8F90-C3A1AC7EC008}">
      <dgm:prSet phldrT="[Tekst]"/>
      <dgm:spPr/>
      <dgm:t>
        <a:bodyPr/>
        <a:lstStyle/>
        <a:p>
          <a:r>
            <a:rPr lang="da-DK" dirty="0"/>
            <a:t>Opsporing</a:t>
          </a:r>
        </a:p>
      </dgm:t>
    </dgm:pt>
    <dgm:pt modelId="{A3091D3D-865F-474C-AE72-1CA242618B9B}" type="parTrans" cxnId="{F178B466-9068-470A-AEFF-96190786AE36}">
      <dgm:prSet/>
      <dgm:spPr/>
      <dgm:t>
        <a:bodyPr/>
        <a:lstStyle/>
        <a:p>
          <a:endParaRPr lang="da-DK"/>
        </a:p>
      </dgm:t>
    </dgm:pt>
    <dgm:pt modelId="{70B2C976-330D-42DF-A76B-6F8CE225D5B3}" type="sibTrans" cxnId="{F178B466-9068-470A-AEFF-96190786AE36}">
      <dgm:prSet/>
      <dgm:spPr/>
      <dgm:t>
        <a:bodyPr/>
        <a:lstStyle/>
        <a:p>
          <a:endParaRPr lang="da-DK"/>
        </a:p>
      </dgm:t>
    </dgm:pt>
    <dgm:pt modelId="{A7A9F714-A323-4B98-8514-90A0DF3368C2}">
      <dgm:prSet phldrT="[Tekst]"/>
      <dgm:spPr/>
      <dgm:t>
        <a:bodyPr/>
        <a:lstStyle/>
        <a:p>
          <a:r>
            <a:rPr lang="da-DK" dirty="0"/>
            <a:t>Almen</a:t>
          </a:r>
        </a:p>
      </dgm:t>
    </dgm:pt>
    <dgm:pt modelId="{6000F048-6601-4FDB-A638-FC015FD8D4F6}" type="parTrans" cxnId="{7930E50E-25BF-4752-AE7B-D4951B26C1AA}">
      <dgm:prSet/>
      <dgm:spPr/>
      <dgm:t>
        <a:bodyPr/>
        <a:lstStyle/>
        <a:p>
          <a:endParaRPr lang="da-DK"/>
        </a:p>
      </dgm:t>
    </dgm:pt>
    <dgm:pt modelId="{AA09C561-DAFA-4957-AA38-F8C3AB3C4E13}" type="sibTrans" cxnId="{7930E50E-25BF-4752-AE7B-D4951B26C1AA}">
      <dgm:prSet/>
      <dgm:spPr/>
      <dgm:t>
        <a:bodyPr/>
        <a:lstStyle/>
        <a:p>
          <a:endParaRPr lang="da-DK"/>
        </a:p>
      </dgm:t>
    </dgm:pt>
    <dgm:pt modelId="{5F7B48E4-97B7-4EBB-9179-55BC1246E6C2}">
      <dgm:prSet phldrT="[Tekst]"/>
      <dgm:spPr/>
      <dgm:t>
        <a:bodyPr/>
        <a:lstStyle/>
        <a:p>
          <a:r>
            <a:rPr lang="da-DK" dirty="0"/>
            <a:t>myndighed</a:t>
          </a:r>
        </a:p>
      </dgm:t>
    </dgm:pt>
    <dgm:pt modelId="{4635C4D3-727F-489A-88EF-482FD1612411}" type="parTrans" cxnId="{44D58E5C-500B-4438-A3F9-FA65DD36AD28}">
      <dgm:prSet/>
      <dgm:spPr/>
      <dgm:t>
        <a:bodyPr/>
        <a:lstStyle/>
        <a:p>
          <a:endParaRPr lang="da-DK"/>
        </a:p>
      </dgm:t>
    </dgm:pt>
    <dgm:pt modelId="{7156F39B-7A76-4202-860F-530F7552F595}" type="sibTrans" cxnId="{44D58E5C-500B-4438-A3F9-FA65DD36AD28}">
      <dgm:prSet/>
      <dgm:spPr/>
      <dgm:t>
        <a:bodyPr/>
        <a:lstStyle/>
        <a:p>
          <a:endParaRPr lang="da-DK"/>
        </a:p>
      </dgm:t>
    </dgm:pt>
    <dgm:pt modelId="{D962D38A-CECE-4F6A-AE2C-DC1C552A817D}">
      <dgm:prSet phldrT="[Tekst]"/>
      <dgm:spPr/>
      <dgm:t>
        <a:bodyPr/>
        <a:lstStyle/>
        <a:p>
          <a:r>
            <a:rPr lang="da-DK" dirty="0"/>
            <a:t>Sundhed</a:t>
          </a:r>
        </a:p>
      </dgm:t>
    </dgm:pt>
    <dgm:pt modelId="{D700ABDC-4710-4353-B18F-918F45EEE609}" type="parTrans" cxnId="{6B45AF58-EC09-4A0B-AC83-775CD157D427}">
      <dgm:prSet/>
      <dgm:spPr/>
      <dgm:t>
        <a:bodyPr/>
        <a:lstStyle/>
        <a:p>
          <a:endParaRPr lang="da-DK"/>
        </a:p>
      </dgm:t>
    </dgm:pt>
    <dgm:pt modelId="{E8C0739C-1579-4917-A559-AF42C385B09D}" type="sibTrans" cxnId="{6B45AF58-EC09-4A0B-AC83-775CD157D427}">
      <dgm:prSet/>
      <dgm:spPr/>
      <dgm:t>
        <a:bodyPr/>
        <a:lstStyle/>
        <a:p>
          <a:endParaRPr lang="da-DK"/>
        </a:p>
      </dgm:t>
    </dgm:pt>
    <dgm:pt modelId="{F0B96CD0-C0CF-4E36-8599-6F242C038E1B}">
      <dgm:prSet phldrT="[Tekst]"/>
      <dgm:spPr/>
      <dgm:t>
        <a:bodyPr/>
        <a:lstStyle/>
        <a:p>
          <a:r>
            <a:rPr lang="da-DK" dirty="0"/>
            <a:t>Indsatser</a:t>
          </a:r>
        </a:p>
      </dgm:t>
    </dgm:pt>
    <dgm:pt modelId="{3E43F859-CB80-4A3C-802E-130C890878FE}" type="parTrans" cxnId="{1F89878B-F35B-4E1D-85A4-5BD35D8A85ED}">
      <dgm:prSet/>
      <dgm:spPr/>
      <dgm:t>
        <a:bodyPr/>
        <a:lstStyle/>
        <a:p>
          <a:endParaRPr lang="da-DK"/>
        </a:p>
      </dgm:t>
    </dgm:pt>
    <dgm:pt modelId="{1E7E37B0-B3E7-4379-BB16-EF9C1BDC886B}" type="sibTrans" cxnId="{1F89878B-F35B-4E1D-85A4-5BD35D8A85ED}">
      <dgm:prSet/>
      <dgm:spPr/>
      <dgm:t>
        <a:bodyPr/>
        <a:lstStyle/>
        <a:p>
          <a:endParaRPr lang="da-DK"/>
        </a:p>
      </dgm:t>
    </dgm:pt>
    <dgm:pt modelId="{37DF1F8A-8D1A-4139-B01F-73551E9A8E62}">
      <dgm:prSet phldrT="[Tekst]"/>
      <dgm:spPr/>
      <dgm:t>
        <a:bodyPr/>
        <a:lstStyle/>
        <a:p>
          <a:r>
            <a:rPr lang="da-DK" dirty="0"/>
            <a:t>Center for børn, unge og familier</a:t>
          </a:r>
        </a:p>
      </dgm:t>
    </dgm:pt>
    <dgm:pt modelId="{90E4702F-A6CA-4FF4-BE8D-4E9B5C71CACD}" type="parTrans" cxnId="{09160BC0-CB78-4258-B32D-7F2D8F68BB00}">
      <dgm:prSet/>
      <dgm:spPr/>
      <dgm:t>
        <a:bodyPr/>
        <a:lstStyle/>
        <a:p>
          <a:endParaRPr lang="da-DK"/>
        </a:p>
      </dgm:t>
    </dgm:pt>
    <dgm:pt modelId="{B3E52DF0-B25B-4FE6-B61F-FA512736003C}" type="sibTrans" cxnId="{09160BC0-CB78-4258-B32D-7F2D8F68BB00}">
      <dgm:prSet/>
      <dgm:spPr/>
      <dgm:t>
        <a:bodyPr/>
        <a:lstStyle/>
        <a:p>
          <a:endParaRPr lang="da-DK"/>
        </a:p>
      </dgm:t>
    </dgm:pt>
    <dgm:pt modelId="{2D087C83-5517-4CBB-A1E1-145FFF6C3F6F}">
      <dgm:prSet phldrT="[Tekst]"/>
      <dgm:spPr/>
      <dgm:t>
        <a:bodyPr/>
        <a:lstStyle/>
        <a:p>
          <a:r>
            <a:rPr lang="da-DK" dirty="0"/>
            <a:t>Social-afdelingen</a:t>
          </a:r>
        </a:p>
      </dgm:t>
    </dgm:pt>
    <dgm:pt modelId="{F0912B6F-A825-4A4C-B8F0-CFC903691725}" type="parTrans" cxnId="{F2503507-B787-4209-9DD9-3093A8AA9170}">
      <dgm:prSet/>
      <dgm:spPr/>
      <dgm:t>
        <a:bodyPr/>
        <a:lstStyle/>
        <a:p>
          <a:endParaRPr lang="da-DK"/>
        </a:p>
      </dgm:t>
    </dgm:pt>
    <dgm:pt modelId="{84BEF43D-C601-4BB3-BE06-1587718388E1}" type="sibTrans" cxnId="{F2503507-B787-4209-9DD9-3093A8AA9170}">
      <dgm:prSet/>
      <dgm:spPr/>
      <dgm:t>
        <a:bodyPr/>
        <a:lstStyle/>
        <a:p>
          <a:endParaRPr lang="da-DK"/>
        </a:p>
      </dgm:t>
    </dgm:pt>
    <dgm:pt modelId="{E6BDA62E-1AE5-4106-B568-65739E82A2F1}">
      <dgm:prSet phldrT="[Tekst]"/>
      <dgm:spPr/>
      <dgm:t>
        <a:bodyPr/>
        <a:lstStyle/>
        <a:p>
          <a:r>
            <a:rPr lang="da-DK" dirty="0"/>
            <a:t>Samarbejde</a:t>
          </a:r>
        </a:p>
      </dgm:t>
    </dgm:pt>
    <dgm:pt modelId="{60DFA699-418C-4FF9-9BB7-AE45D6E7424C}" type="sibTrans" cxnId="{23C4A731-BC66-49AB-B052-D2C9CA5B720C}">
      <dgm:prSet/>
      <dgm:spPr/>
      <dgm:t>
        <a:bodyPr/>
        <a:lstStyle/>
        <a:p>
          <a:endParaRPr lang="da-DK"/>
        </a:p>
      </dgm:t>
    </dgm:pt>
    <dgm:pt modelId="{2DDD6BE2-C4DB-42D9-BE7F-95BFED40B0CF}" type="parTrans" cxnId="{23C4A731-BC66-49AB-B052-D2C9CA5B720C}">
      <dgm:prSet/>
      <dgm:spPr/>
      <dgm:t>
        <a:bodyPr/>
        <a:lstStyle/>
        <a:p>
          <a:endParaRPr lang="da-DK"/>
        </a:p>
      </dgm:t>
    </dgm:pt>
    <dgm:pt modelId="{0E7EE05B-0268-4891-824A-B4DBB0264F0F}">
      <dgm:prSet phldrT="[Tekst]"/>
      <dgm:spPr/>
      <dgm:t>
        <a:bodyPr/>
        <a:lstStyle/>
        <a:p>
          <a:r>
            <a:rPr lang="da-DK" dirty="0"/>
            <a:t>Regions psykiatri</a:t>
          </a:r>
        </a:p>
      </dgm:t>
    </dgm:pt>
    <dgm:pt modelId="{288494AE-2141-4B93-BDE2-345A8F29FFD8}" type="sibTrans" cxnId="{B8D26F1B-CFE9-4E98-98CF-BB376803C39C}">
      <dgm:prSet/>
      <dgm:spPr/>
      <dgm:t>
        <a:bodyPr/>
        <a:lstStyle/>
        <a:p>
          <a:endParaRPr lang="da-DK"/>
        </a:p>
      </dgm:t>
    </dgm:pt>
    <dgm:pt modelId="{38EAC4C0-7E5D-4225-958A-37ECDD3C0A13}" type="parTrans" cxnId="{B8D26F1B-CFE9-4E98-98CF-BB376803C39C}">
      <dgm:prSet/>
      <dgm:spPr/>
      <dgm:t>
        <a:bodyPr/>
        <a:lstStyle/>
        <a:p>
          <a:endParaRPr lang="da-DK"/>
        </a:p>
      </dgm:t>
    </dgm:pt>
    <dgm:pt modelId="{06223A00-98F8-4A1C-B8DB-0F20D2F4A279}">
      <dgm:prSet phldrT="[Tekst]"/>
      <dgm:spPr/>
      <dgm:t>
        <a:bodyPr/>
        <a:lstStyle/>
        <a:p>
          <a:endParaRPr lang="da-DK"/>
        </a:p>
      </dgm:t>
    </dgm:pt>
    <dgm:pt modelId="{A42142B8-B7E3-466E-B034-64E4A7A257AF}" type="parTrans" cxnId="{16004BE2-0EF0-4AA1-A02D-BBB60CDC1ABC}">
      <dgm:prSet/>
      <dgm:spPr/>
      <dgm:t>
        <a:bodyPr/>
        <a:lstStyle/>
        <a:p>
          <a:endParaRPr lang="da-DK"/>
        </a:p>
      </dgm:t>
    </dgm:pt>
    <dgm:pt modelId="{AE6C128B-529F-4346-BCB2-E199EFDCAFAB}" type="sibTrans" cxnId="{16004BE2-0EF0-4AA1-A02D-BBB60CDC1ABC}">
      <dgm:prSet/>
      <dgm:spPr/>
      <dgm:t>
        <a:bodyPr/>
        <a:lstStyle/>
        <a:p>
          <a:endParaRPr lang="da-DK"/>
        </a:p>
      </dgm:t>
    </dgm:pt>
    <dgm:pt modelId="{4E405762-0311-45A1-BFAB-97F2D0F5ED45}" type="pres">
      <dgm:prSet presAssocID="{A84142E2-2539-4003-A2C6-BF1BABE765D3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7BDBF358-849D-4D2E-9C4A-5CF3548B26F3}" type="pres">
      <dgm:prSet presAssocID="{A84142E2-2539-4003-A2C6-BF1BABE765D3}" presName="arc1" presStyleLbl="node1" presStyleIdx="0" presStyleCnt="4" custScaleX="35113" custScaleY="36863" custLinFactY="-15334" custLinFactNeighborY="-100000"/>
      <dgm:spPr>
        <a:solidFill>
          <a:schemeClr val="bg1"/>
        </a:solidFill>
      </dgm:spPr>
    </dgm:pt>
    <dgm:pt modelId="{6D960221-4045-45EB-998B-AF97E848C75D}" type="pres">
      <dgm:prSet presAssocID="{A84142E2-2539-4003-A2C6-BF1BABE765D3}" presName="arc3" presStyleLbl="node1" presStyleIdx="1" presStyleCnt="4" custLinFactNeighborX="-705" custLinFactNeighborY="-70893"/>
      <dgm:spPr>
        <a:solidFill>
          <a:schemeClr val="bg1"/>
        </a:solidFill>
      </dgm:spPr>
    </dgm:pt>
    <dgm:pt modelId="{E0C901DC-6350-4F16-8FB7-F4B22A15990D}" type="pres">
      <dgm:prSet presAssocID="{A84142E2-2539-4003-A2C6-BF1BABE765D3}" presName="parentText2" presStyleLbl="revTx" presStyleIdx="0" presStyleCnt="3" custLinFactNeighborX="-14850" custLinFactNeighborY="56564">
        <dgm:presLayoutVars>
          <dgm:chMax val="4"/>
          <dgm:chPref val="3"/>
          <dgm:bulletEnabled val="1"/>
        </dgm:presLayoutVars>
      </dgm:prSet>
      <dgm:spPr/>
    </dgm:pt>
    <dgm:pt modelId="{C381E112-9DAF-4FCB-A9B2-5C309E65B2A9}" type="pres">
      <dgm:prSet presAssocID="{A84142E2-2539-4003-A2C6-BF1BABE765D3}" presName="arc2" presStyleLbl="node1" presStyleIdx="2" presStyleCnt="4" custFlipVert="1" custFlipHor="1" custScaleX="25419" custScaleY="22390" custLinFactY="-12864" custLinFactNeighborX="1336" custLinFactNeighborY="-100000"/>
      <dgm:spPr>
        <a:solidFill>
          <a:schemeClr val="bg1"/>
        </a:solidFill>
      </dgm:spPr>
    </dgm:pt>
    <dgm:pt modelId="{6B6DEB60-6475-431D-BD47-4585B77982EF}" type="pres">
      <dgm:prSet presAssocID="{A84142E2-2539-4003-A2C6-BF1BABE765D3}" presName="arc4" presStyleLbl="node1" presStyleIdx="3" presStyleCnt="4" custLinFactNeighborX="0" custLinFactNeighborY="-87998"/>
      <dgm:spPr>
        <a:solidFill>
          <a:schemeClr val="bg1"/>
        </a:solidFill>
      </dgm:spPr>
    </dgm:pt>
    <dgm:pt modelId="{623A0D1C-C6AB-4B69-861B-821631B27F3F}" type="pres">
      <dgm:prSet presAssocID="{A84142E2-2539-4003-A2C6-BF1BABE765D3}" presName="parentText3" presStyleLbl="revTx" presStyleIdx="1" presStyleCnt="3" custLinFactNeighborX="2785" custLinFactNeighborY="49308">
        <dgm:presLayoutVars>
          <dgm:chMax val="1"/>
          <dgm:chPref val="1"/>
          <dgm:bulletEnabled val="1"/>
        </dgm:presLayoutVars>
      </dgm:prSet>
      <dgm:spPr/>
    </dgm:pt>
    <dgm:pt modelId="{EE59B468-4804-4D33-80D2-90EB6C26C31B}" type="pres">
      <dgm:prSet presAssocID="{A84142E2-2539-4003-A2C6-BF1BABE765D3}" presName="middleComposite" presStyleCnt="0"/>
      <dgm:spPr/>
    </dgm:pt>
    <dgm:pt modelId="{5BC3C6C7-397D-429F-886A-DA16D46F7840}" type="pres">
      <dgm:prSet presAssocID="{37DF1F8A-8D1A-4139-B01F-73551E9A8E62}" presName="circ1" presStyleLbl="vennNode1" presStyleIdx="0" presStyleCnt="8" custScaleX="127243" custScaleY="112198" custLinFactNeighborX="-27099" custLinFactNeighborY="-1388"/>
      <dgm:spPr/>
    </dgm:pt>
    <dgm:pt modelId="{CCD30043-654C-485D-AA6D-C115EDBDEAC7}" type="pres">
      <dgm:prSet presAssocID="{37DF1F8A-8D1A-4139-B01F-73551E9A8E62}" presName="circ1Tx" presStyleLbl="revTx" presStyleIdx="1" presStyleCnt="3">
        <dgm:presLayoutVars>
          <dgm:chMax val="0"/>
          <dgm:chPref val="0"/>
        </dgm:presLayoutVars>
      </dgm:prSet>
      <dgm:spPr/>
    </dgm:pt>
    <dgm:pt modelId="{248A8063-DA49-4582-8366-2BBD0B04C9B1}" type="pres">
      <dgm:prSet presAssocID="{2D087C83-5517-4CBB-A1E1-145FFF6C3F6F}" presName="circ2" presStyleLbl="vennNode1" presStyleIdx="1" presStyleCnt="8" custScaleX="125717" custScaleY="115525" custLinFactNeighborX="-14036" custLinFactNeighborY="-494"/>
      <dgm:spPr/>
    </dgm:pt>
    <dgm:pt modelId="{E66C7FD9-5D30-4E93-862E-87B547E6779B}" type="pres">
      <dgm:prSet presAssocID="{2D087C83-5517-4CBB-A1E1-145FFF6C3F6F}" presName="circ2Tx" presStyleLbl="revTx" presStyleIdx="1" presStyleCnt="3">
        <dgm:presLayoutVars>
          <dgm:chMax val="0"/>
          <dgm:chPref val="0"/>
        </dgm:presLayoutVars>
      </dgm:prSet>
      <dgm:spPr/>
    </dgm:pt>
    <dgm:pt modelId="{235509C5-F5BF-4161-8471-A9D1A8E34C24}" type="pres">
      <dgm:prSet presAssocID="{A84142E2-2539-4003-A2C6-BF1BABE765D3}" presName="leftComposite" presStyleCnt="0"/>
      <dgm:spPr/>
    </dgm:pt>
    <dgm:pt modelId="{6D9FED86-73ED-4750-B0C1-F3C991CE9FD6}" type="pres">
      <dgm:prSet presAssocID="{A7A9F714-A323-4B98-8514-90A0DF3368C2}" presName="childText1_1" presStyleLbl="vennNode1" presStyleIdx="2" presStyleCnt="8" custLinFactNeighborX="4114" custLinFactNeighborY="-24458">
        <dgm:presLayoutVars>
          <dgm:chMax val="0"/>
          <dgm:chPref val="0"/>
        </dgm:presLayoutVars>
      </dgm:prSet>
      <dgm:spPr/>
    </dgm:pt>
    <dgm:pt modelId="{7C1F1BF7-BB02-48D8-9528-024EDDDC70FA}" type="pres">
      <dgm:prSet presAssocID="{A7A9F714-A323-4B98-8514-90A0DF3368C2}" presName="ellipse1" presStyleLbl="vennNode1" presStyleIdx="3" presStyleCnt="8" custScaleX="270235" custScaleY="180915" custLinFactX="200000" custLinFactY="67294" custLinFactNeighborX="261917" custLinFactNeighborY="100000"/>
      <dgm:spPr/>
    </dgm:pt>
    <dgm:pt modelId="{A1350280-CD12-49F1-B7D9-BC1845DFD33F}" type="pres">
      <dgm:prSet presAssocID="{A7A9F714-A323-4B98-8514-90A0DF3368C2}" presName="ellipse2" presStyleLbl="vennNode1" presStyleIdx="4" presStyleCnt="8" custScaleX="987566" custScaleY="421901" custLinFactX="400000" custLinFactY="-40492" custLinFactNeighborX="408343" custLinFactNeighborY="-100000"/>
      <dgm:spPr/>
    </dgm:pt>
    <dgm:pt modelId="{088937A0-A80F-473C-8BE9-F0EA0C71AE34}" type="pres">
      <dgm:prSet presAssocID="{5F7B48E4-97B7-4EBB-9179-55BC1246E6C2}" presName="childText1_2" presStyleLbl="vennNode1" presStyleIdx="5" presStyleCnt="8" custLinFactX="-43984" custLinFactNeighborX="-100000" custLinFactNeighborY="-23333">
        <dgm:presLayoutVars>
          <dgm:chMax val="0"/>
          <dgm:chPref val="0"/>
        </dgm:presLayoutVars>
      </dgm:prSet>
      <dgm:spPr/>
    </dgm:pt>
    <dgm:pt modelId="{0E80B9E3-0941-480B-8D22-A62835356316}" type="pres">
      <dgm:prSet presAssocID="{5F7B48E4-97B7-4EBB-9179-55BC1246E6C2}" presName="ellipse3" presStyleLbl="vennNode1" presStyleIdx="6" presStyleCnt="8"/>
      <dgm:spPr>
        <a:noFill/>
        <a:ln>
          <a:noFill/>
        </a:ln>
      </dgm:spPr>
    </dgm:pt>
    <dgm:pt modelId="{A5824DF5-48A6-43F0-9D45-679BA76ED00D}" type="pres">
      <dgm:prSet presAssocID="{D962D38A-CECE-4F6A-AE2C-DC1C552A817D}" presName="childText1_3" presStyleLbl="vennNode1" presStyleIdx="7" presStyleCnt="8" custLinFactNeighborX="6988" custLinFactNeighborY="-28450">
        <dgm:presLayoutVars>
          <dgm:chMax val="0"/>
          <dgm:chPref val="0"/>
        </dgm:presLayoutVars>
      </dgm:prSet>
      <dgm:spPr/>
    </dgm:pt>
    <dgm:pt modelId="{4021C612-0807-4453-8756-7335659B8E07}" type="pres">
      <dgm:prSet presAssocID="{A84142E2-2539-4003-A2C6-BF1BABE765D3}" presName="rightChild" presStyleLbl="node2" presStyleIdx="0" presStyleCnt="1" custScaleX="80905" custScaleY="78374" custLinFactNeighborX="-3317" custLinFactNeighborY="-5212">
        <dgm:presLayoutVars>
          <dgm:chMax val="0"/>
          <dgm:chPref val="0"/>
        </dgm:presLayoutVars>
      </dgm:prSet>
      <dgm:spPr/>
    </dgm:pt>
    <dgm:pt modelId="{F07318D8-4010-453E-BF84-4BCB0F579A60}" type="pres">
      <dgm:prSet presAssocID="{A84142E2-2539-4003-A2C6-BF1BABE765D3}" presName="parentText1" presStyleLbl="revTx" presStyleIdx="2" presStyleCnt="3" custLinFactNeighborX="-11385" custLinFactNeighborY="49308">
        <dgm:presLayoutVars>
          <dgm:chMax val="4"/>
          <dgm:chPref val="3"/>
          <dgm:bulletEnabled val="1"/>
        </dgm:presLayoutVars>
      </dgm:prSet>
      <dgm:spPr/>
    </dgm:pt>
  </dgm:ptLst>
  <dgm:cxnLst>
    <dgm:cxn modelId="{F2503507-B787-4209-9DD9-3093A8AA9170}" srcId="{F0B96CD0-C0CF-4E36-8599-6F242C038E1B}" destId="{2D087C83-5517-4CBB-A1E1-145FFF6C3F6F}" srcOrd="1" destOrd="0" parTransId="{F0912B6F-A825-4A4C-B8F0-CFC903691725}" sibTransId="{84BEF43D-C601-4BB3-BE06-1587718388E1}"/>
    <dgm:cxn modelId="{7930E50E-25BF-4752-AE7B-D4951B26C1AA}" srcId="{9E4F4213-711E-4618-8F90-C3A1AC7EC008}" destId="{A7A9F714-A323-4B98-8514-90A0DF3368C2}" srcOrd="0" destOrd="0" parTransId="{6000F048-6601-4FDB-A638-FC015FD8D4F6}" sibTransId="{AA09C561-DAFA-4957-AA38-F8C3AB3C4E13}"/>
    <dgm:cxn modelId="{B8D26F1B-CFE9-4E98-98CF-BB376803C39C}" srcId="{E6BDA62E-1AE5-4106-B568-65739E82A2F1}" destId="{0E7EE05B-0268-4891-824A-B4DBB0264F0F}" srcOrd="0" destOrd="0" parTransId="{38EAC4C0-7E5D-4225-958A-37ECDD3C0A13}" sibTransId="{288494AE-2141-4B93-BDE2-345A8F29FFD8}"/>
    <dgm:cxn modelId="{E1C55126-FDE9-4D1C-B3E6-42323205F34D}" type="presOf" srcId="{5F7B48E4-97B7-4EBB-9179-55BC1246E6C2}" destId="{088937A0-A80F-473C-8BE9-F0EA0C71AE34}" srcOrd="0" destOrd="0" presId="urn:microsoft.com/office/officeart/2009/3/layout/PhasedProcess"/>
    <dgm:cxn modelId="{23C4A731-BC66-49AB-B052-D2C9CA5B720C}" srcId="{A84142E2-2539-4003-A2C6-BF1BABE765D3}" destId="{E6BDA62E-1AE5-4106-B568-65739E82A2F1}" srcOrd="2" destOrd="0" parTransId="{2DDD6BE2-C4DB-42D9-BE7F-95BFED40B0CF}" sibTransId="{60DFA699-418C-4FF9-9BB7-AE45D6E7424C}"/>
    <dgm:cxn modelId="{44D58E5C-500B-4438-A3F9-FA65DD36AD28}" srcId="{9E4F4213-711E-4618-8F90-C3A1AC7EC008}" destId="{5F7B48E4-97B7-4EBB-9179-55BC1246E6C2}" srcOrd="1" destOrd="0" parTransId="{4635C4D3-727F-489A-88EF-482FD1612411}" sibTransId="{7156F39B-7A76-4202-860F-530F7552F595}"/>
    <dgm:cxn modelId="{F178B466-9068-470A-AEFF-96190786AE36}" srcId="{A84142E2-2539-4003-A2C6-BF1BABE765D3}" destId="{9E4F4213-711E-4618-8F90-C3A1AC7EC008}" srcOrd="0" destOrd="0" parTransId="{A3091D3D-865F-474C-AE72-1CA242618B9B}" sibTransId="{70B2C976-330D-42DF-A76B-6F8CE225D5B3}"/>
    <dgm:cxn modelId="{4EFF6A4E-40F4-4231-A617-E35A795F31CB}" type="presOf" srcId="{A7A9F714-A323-4B98-8514-90A0DF3368C2}" destId="{6D9FED86-73ED-4750-B0C1-F3C991CE9FD6}" srcOrd="0" destOrd="0" presId="urn:microsoft.com/office/officeart/2009/3/layout/PhasedProcess"/>
    <dgm:cxn modelId="{6B45AF58-EC09-4A0B-AC83-775CD157D427}" srcId="{9E4F4213-711E-4618-8F90-C3A1AC7EC008}" destId="{D962D38A-CECE-4F6A-AE2C-DC1C552A817D}" srcOrd="2" destOrd="0" parTransId="{D700ABDC-4710-4353-B18F-918F45EEE609}" sibTransId="{E8C0739C-1579-4917-A559-AF42C385B09D}"/>
    <dgm:cxn modelId="{59C0D280-3E9B-4ED8-8485-FA8F089B75E7}" type="presOf" srcId="{37DF1F8A-8D1A-4139-B01F-73551E9A8E62}" destId="{CCD30043-654C-485D-AA6D-C115EDBDEAC7}" srcOrd="1" destOrd="0" presId="urn:microsoft.com/office/officeart/2009/3/layout/PhasedProcess"/>
    <dgm:cxn modelId="{1F89878B-F35B-4E1D-85A4-5BD35D8A85ED}" srcId="{A84142E2-2539-4003-A2C6-BF1BABE765D3}" destId="{F0B96CD0-C0CF-4E36-8599-6F242C038E1B}" srcOrd="1" destOrd="0" parTransId="{3E43F859-CB80-4A3C-802E-130C890878FE}" sibTransId="{1E7E37B0-B3E7-4379-BB16-EF9C1BDC886B}"/>
    <dgm:cxn modelId="{8711C090-8E03-470F-BFA7-E02EC32F7AEF}" type="presOf" srcId="{0E7EE05B-0268-4891-824A-B4DBB0264F0F}" destId="{4021C612-0807-4453-8756-7335659B8E07}" srcOrd="0" destOrd="0" presId="urn:microsoft.com/office/officeart/2009/3/layout/PhasedProcess"/>
    <dgm:cxn modelId="{9F5BFCAD-50EC-4C04-A56E-7D0D5E1E763F}" type="presOf" srcId="{2D087C83-5517-4CBB-A1E1-145FFF6C3F6F}" destId="{E66C7FD9-5D30-4E93-862E-87B547E6779B}" srcOrd="1" destOrd="0" presId="urn:microsoft.com/office/officeart/2009/3/layout/PhasedProcess"/>
    <dgm:cxn modelId="{7A49BEB5-21D6-43F4-B91A-81B9E1213B35}" type="presOf" srcId="{F0B96CD0-C0CF-4E36-8599-6F242C038E1B}" destId="{E0C901DC-6350-4F16-8FB7-F4B22A15990D}" srcOrd="0" destOrd="0" presId="urn:microsoft.com/office/officeart/2009/3/layout/PhasedProcess"/>
    <dgm:cxn modelId="{09160BC0-CB78-4258-B32D-7F2D8F68BB00}" srcId="{F0B96CD0-C0CF-4E36-8599-6F242C038E1B}" destId="{37DF1F8A-8D1A-4139-B01F-73551E9A8E62}" srcOrd="0" destOrd="0" parTransId="{90E4702F-A6CA-4FF4-BE8D-4E9B5C71CACD}" sibTransId="{B3E52DF0-B25B-4FE6-B61F-FA512736003C}"/>
    <dgm:cxn modelId="{BF6118CA-354B-4594-8C44-A1F1F1D31A7A}" type="presOf" srcId="{D962D38A-CECE-4F6A-AE2C-DC1C552A817D}" destId="{A5824DF5-48A6-43F0-9D45-679BA76ED00D}" srcOrd="0" destOrd="0" presId="urn:microsoft.com/office/officeart/2009/3/layout/PhasedProcess"/>
    <dgm:cxn modelId="{4B8E7ECF-652B-4FFD-B211-DB43281D4C8A}" type="presOf" srcId="{2D087C83-5517-4CBB-A1E1-145FFF6C3F6F}" destId="{248A8063-DA49-4582-8366-2BBD0B04C9B1}" srcOrd="0" destOrd="0" presId="urn:microsoft.com/office/officeart/2009/3/layout/PhasedProcess"/>
    <dgm:cxn modelId="{A69520E2-79F1-4676-97A6-B9499659A23B}" type="presOf" srcId="{9E4F4213-711E-4618-8F90-C3A1AC7EC008}" destId="{F07318D8-4010-453E-BF84-4BCB0F579A60}" srcOrd="0" destOrd="0" presId="urn:microsoft.com/office/officeart/2009/3/layout/PhasedProcess"/>
    <dgm:cxn modelId="{16004BE2-0EF0-4AA1-A02D-BBB60CDC1ABC}" srcId="{A84142E2-2539-4003-A2C6-BF1BABE765D3}" destId="{06223A00-98F8-4A1C-B8DB-0F20D2F4A279}" srcOrd="3" destOrd="0" parTransId="{A42142B8-B7E3-466E-B034-64E4A7A257AF}" sibTransId="{AE6C128B-529F-4346-BCB2-E199EFDCAFAB}"/>
    <dgm:cxn modelId="{334862E9-F015-4E83-A007-5297FF0C82B0}" type="presOf" srcId="{E6BDA62E-1AE5-4106-B568-65739E82A2F1}" destId="{623A0D1C-C6AB-4B69-861B-821631B27F3F}" srcOrd="0" destOrd="0" presId="urn:microsoft.com/office/officeart/2009/3/layout/PhasedProcess"/>
    <dgm:cxn modelId="{28FF2EEA-EC16-4FE5-BDE1-F1B063C07456}" type="presOf" srcId="{37DF1F8A-8D1A-4139-B01F-73551E9A8E62}" destId="{5BC3C6C7-397D-429F-886A-DA16D46F7840}" srcOrd="0" destOrd="0" presId="urn:microsoft.com/office/officeart/2009/3/layout/PhasedProcess"/>
    <dgm:cxn modelId="{89A5A0F2-1721-4DA0-8EFF-A13E32363F6C}" type="presOf" srcId="{A84142E2-2539-4003-A2C6-BF1BABE765D3}" destId="{4E405762-0311-45A1-BFAB-97F2D0F5ED45}" srcOrd="0" destOrd="0" presId="urn:microsoft.com/office/officeart/2009/3/layout/PhasedProcess"/>
    <dgm:cxn modelId="{CB27BB7D-1600-43E2-B81E-A203EF48BC4D}" type="presParOf" srcId="{4E405762-0311-45A1-BFAB-97F2D0F5ED45}" destId="{7BDBF358-849D-4D2E-9C4A-5CF3548B26F3}" srcOrd="0" destOrd="0" presId="urn:microsoft.com/office/officeart/2009/3/layout/PhasedProcess"/>
    <dgm:cxn modelId="{9C15E8CD-F450-44C8-99C7-90F6D2EA6249}" type="presParOf" srcId="{4E405762-0311-45A1-BFAB-97F2D0F5ED45}" destId="{6D960221-4045-45EB-998B-AF97E848C75D}" srcOrd="1" destOrd="0" presId="urn:microsoft.com/office/officeart/2009/3/layout/PhasedProcess"/>
    <dgm:cxn modelId="{87B32C12-79BD-4086-A81C-A6558FE99A3B}" type="presParOf" srcId="{4E405762-0311-45A1-BFAB-97F2D0F5ED45}" destId="{E0C901DC-6350-4F16-8FB7-F4B22A15990D}" srcOrd="2" destOrd="0" presId="urn:microsoft.com/office/officeart/2009/3/layout/PhasedProcess"/>
    <dgm:cxn modelId="{20D65C79-22F1-4903-895B-8FB287F8DDE8}" type="presParOf" srcId="{4E405762-0311-45A1-BFAB-97F2D0F5ED45}" destId="{C381E112-9DAF-4FCB-A9B2-5C309E65B2A9}" srcOrd="3" destOrd="0" presId="urn:microsoft.com/office/officeart/2009/3/layout/PhasedProcess"/>
    <dgm:cxn modelId="{0068CEA8-7667-4A97-8B84-38EDCA1440C9}" type="presParOf" srcId="{4E405762-0311-45A1-BFAB-97F2D0F5ED45}" destId="{6B6DEB60-6475-431D-BD47-4585B77982EF}" srcOrd="4" destOrd="0" presId="urn:microsoft.com/office/officeart/2009/3/layout/PhasedProcess"/>
    <dgm:cxn modelId="{1329D3E4-A013-44BF-AEFC-089ED0210037}" type="presParOf" srcId="{4E405762-0311-45A1-BFAB-97F2D0F5ED45}" destId="{623A0D1C-C6AB-4B69-861B-821631B27F3F}" srcOrd="5" destOrd="0" presId="urn:microsoft.com/office/officeart/2009/3/layout/PhasedProcess"/>
    <dgm:cxn modelId="{CF8066D6-3F34-4A41-8CD9-CB5B0B0F8948}" type="presParOf" srcId="{4E405762-0311-45A1-BFAB-97F2D0F5ED45}" destId="{EE59B468-4804-4D33-80D2-90EB6C26C31B}" srcOrd="6" destOrd="0" presId="urn:microsoft.com/office/officeart/2009/3/layout/PhasedProcess"/>
    <dgm:cxn modelId="{3E75B43C-AEB2-4B2D-8D21-25C55419A07F}" type="presParOf" srcId="{EE59B468-4804-4D33-80D2-90EB6C26C31B}" destId="{5BC3C6C7-397D-429F-886A-DA16D46F7840}" srcOrd="0" destOrd="0" presId="urn:microsoft.com/office/officeart/2009/3/layout/PhasedProcess"/>
    <dgm:cxn modelId="{F85B7FD3-9451-4322-8587-D6750AE5BA3F}" type="presParOf" srcId="{EE59B468-4804-4D33-80D2-90EB6C26C31B}" destId="{CCD30043-654C-485D-AA6D-C115EDBDEAC7}" srcOrd="1" destOrd="0" presId="urn:microsoft.com/office/officeart/2009/3/layout/PhasedProcess"/>
    <dgm:cxn modelId="{3FD69DC1-C1A2-4826-A84C-3EE9544ABDC5}" type="presParOf" srcId="{EE59B468-4804-4D33-80D2-90EB6C26C31B}" destId="{248A8063-DA49-4582-8366-2BBD0B04C9B1}" srcOrd="2" destOrd="0" presId="urn:microsoft.com/office/officeart/2009/3/layout/PhasedProcess"/>
    <dgm:cxn modelId="{B16DF09E-2DBF-4DAF-B611-CBBAB96A590B}" type="presParOf" srcId="{EE59B468-4804-4D33-80D2-90EB6C26C31B}" destId="{E66C7FD9-5D30-4E93-862E-87B547E6779B}" srcOrd="3" destOrd="0" presId="urn:microsoft.com/office/officeart/2009/3/layout/PhasedProcess"/>
    <dgm:cxn modelId="{404F2DB1-4E13-4C3D-99C9-B955FF66AF2A}" type="presParOf" srcId="{4E405762-0311-45A1-BFAB-97F2D0F5ED45}" destId="{235509C5-F5BF-4161-8471-A9D1A8E34C24}" srcOrd="7" destOrd="0" presId="urn:microsoft.com/office/officeart/2009/3/layout/PhasedProcess"/>
    <dgm:cxn modelId="{73729669-1255-4971-9713-F1FDEF343979}" type="presParOf" srcId="{235509C5-F5BF-4161-8471-A9D1A8E34C24}" destId="{6D9FED86-73ED-4750-B0C1-F3C991CE9FD6}" srcOrd="0" destOrd="0" presId="urn:microsoft.com/office/officeart/2009/3/layout/PhasedProcess"/>
    <dgm:cxn modelId="{7FD6AD8C-44C4-4FB1-B23C-3CD64F4B697F}" type="presParOf" srcId="{235509C5-F5BF-4161-8471-A9D1A8E34C24}" destId="{7C1F1BF7-BB02-48D8-9528-024EDDDC70FA}" srcOrd="1" destOrd="0" presId="urn:microsoft.com/office/officeart/2009/3/layout/PhasedProcess"/>
    <dgm:cxn modelId="{C3845F15-9AD4-4021-8BCA-AE43AA0EE30C}" type="presParOf" srcId="{235509C5-F5BF-4161-8471-A9D1A8E34C24}" destId="{A1350280-CD12-49F1-B7D9-BC1845DFD33F}" srcOrd="2" destOrd="0" presId="urn:microsoft.com/office/officeart/2009/3/layout/PhasedProcess"/>
    <dgm:cxn modelId="{0CB0F009-179C-41BF-892B-FF577D2C2D20}" type="presParOf" srcId="{235509C5-F5BF-4161-8471-A9D1A8E34C24}" destId="{088937A0-A80F-473C-8BE9-F0EA0C71AE34}" srcOrd="3" destOrd="0" presId="urn:microsoft.com/office/officeart/2009/3/layout/PhasedProcess"/>
    <dgm:cxn modelId="{939770CB-1A7C-4D40-866A-BCC66BE55535}" type="presParOf" srcId="{235509C5-F5BF-4161-8471-A9D1A8E34C24}" destId="{0E80B9E3-0941-480B-8D22-A62835356316}" srcOrd="4" destOrd="0" presId="urn:microsoft.com/office/officeart/2009/3/layout/PhasedProcess"/>
    <dgm:cxn modelId="{AC70286F-E377-4406-A368-DACE2CFA6E29}" type="presParOf" srcId="{235509C5-F5BF-4161-8471-A9D1A8E34C24}" destId="{A5824DF5-48A6-43F0-9D45-679BA76ED00D}" srcOrd="5" destOrd="0" presId="urn:microsoft.com/office/officeart/2009/3/layout/PhasedProcess"/>
    <dgm:cxn modelId="{4AD48939-F915-42A8-8937-7A1E44913618}" type="presParOf" srcId="{4E405762-0311-45A1-BFAB-97F2D0F5ED45}" destId="{4021C612-0807-4453-8756-7335659B8E07}" srcOrd="8" destOrd="0" presId="urn:microsoft.com/office/officeart/2009/3/layout/PhasedProcess"/>
    <dgm:cxn modelId="{E1F6FE30-62C2-4019-83B8-E8060DDE8C32}" type="presParOf" srcId="{4E405762-0311-45A1-BFAB-97F2D0F5ED45}" destId="{F07318D8-4010-453E-BF84-4BCB0F579A60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C9464E-1988-4CF6-9243-A43D051393A2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FB3609E-99FD-445D-AF22-84B5C1468D75}">
      <dgm:prSet phldrT="[Tekst]"/>
      <dgm:spPr/>
      <dgm:t>
        <a:bodyPr/>
        <a:lstStyle/>
        <a:p>
          <a:r>
            <a:rPr lang="da-DK" dirty="0"/>
            <a:t>PPR</a:t>
          </a:r>
        </a:p>
      </dgm:t>
    </dgm:pt>
    <dgm:pt modelId="{500C0639-85EA-4FA3-980E-8D350DCD1E83}" type="parTrans" cxnId="{97A0E02E-3931-4ED7-BA40-01D4822FAF0B}">
      <dgm:prSet/>
      <dgm:spPr/>
      <dgm:t>
        <a:bodyPr/>
        <a:lstStyle/>
        <a:p>
          <a:endParaRPr lang="da-DK"/>
        </a:p>
      </dgm:t>
    </dgm:pt>
    <dgm:pt modelId="{E3D13D86-B3F2-4E81-832E-482D6B71B12F}" type="sibTrans" cxnId="{97A0E02E-3931-4ED7-BA40-01D4822FAF0B}">
      <dgm:prSet/>
      <dgm:spPr/>
      <dgm:t>
        <a:bodyPr/>
        <a:lstStyle/>
        <a:p>
          <a:endParaRPr lang="da-DK"/>
        </a:p>
      </dgm:t>
    </dgm:pt>
    <dgm:pt modelId="{48AA026C-DF44-4978-A66A-58CD83DD3BF8}">
      <dgm:prSet phldrT="[Tekst]"/>
      <dgm:spPr/>
      <dgm:t>
        <a:bodyPr/>
        <a:lstStyle/>
        <a:p>
          <a:r>
            <a:rPr lang="da-DK" dirty="0">
              <a:effectLst/>
              <a:latin typeface="Verdana" panose="020B0604030504040204" pitchFamily="34" charset="0"/>
              <a:ea typeface="Calibri" panose="020F0502020204030204" pitchFamily="34" charset="0"/>
            </a:rPr>
            <a:t>skole og almenperspektiv</a:t>
          </a:r>
          <a:endParaRPr lang="da-DK" dirty="0"/>
        </a:p>
      </dgm:t>
    </dgm:pt>
    <dgm:pt modelId="{E501AC26-2989-4D6F-AD5B-94C912707B19}" type="parTrans" cxnId="{FF83124A-569E-4BC6-ABBB-8C1717969390}">
      <dgm:prSet/>
      <dgm:spPr/>
      <dgm:t>
        <a:bodyPr/>
        <a:lstStyle/>
        <a:p>
          <a:endParaRPr lang="da-DK"/>
        </a:p>
      </dgm:t>
    </dgm:pt>
    <dgm:pt modelId="{024697B9-DE71-455E-AB5D-B41F32B22542}" type="sibTrans" cxnId="{FF83124A-569E-4BC6-ABBB-8C1717969390}">
      <dgm:prSet/>
      <dgm:spPr/>
      <dgm:t>
        <a:bodyPr/>
        <a:lstStyle/>
        <a:p>
          <a:endParaRPr lang="da-DK"/>
        </a:p>
      </dgm:t>
    </dgm:pt>
    <dgm:pt modelId="{6A13691F-E8EF-421D-B0A3-979A7BF9F6EF}">
      <dgm:prSet phldrT="[Tekst]"/>
      <dgm:spPr/>
      <dgm:t>
        <a:bodyPr/>
        <a:lstStyle/>
        <a:p>
          <a:r>
            <a:rPr lang="da-DK" dirty="0"/>
            <a:t>15 til 22</a:t>
          </a:r>
        </a:p>
      </dgm:t>
    </dgm:pt>
    <dgm:pt modelId="{F48E41B9-6995-42AC-9AFE-655C1F015274}" type="parTrans" cxnId="{007F36E1-8B7D-4987-8B3B-82E21C68785E}">
      <dgm:prSet/>
      <dgm:spPr/>
      <dgm:t>
        <a:bodyPr/>
        <a:lstStyle/>
        <a:p>
          <a:endParaRPr lang="da-DK"/>
        </a:p>
      </dgm:t>
    </dgm:pt>
    <dgm:pt modelId="{B11BF0DB-AD3B-44A1-8746-AB55BA7B0630}" type="sibTrans" cxnId="{007F36E1-8B7D-4987-8B3B-82E21C68785E}">
      <dgm:prSet/>
      <dgm:spPr/>
      <dgm:t>
        <a:bodyPr/>
        <a:lstStyle/>
        <a:p>
          <a:endParaRPr lang="da-DK"/>
        </a:p>
      </dgm:t>
    </dgm:pt>
    <dgm:pt modelId="{5C8D3CCB-4B3E-47D8-9164-6DD0D8E951AA}">
      <dgm:prSet phldrT="[Tekst]"/>
      <dgm:spPr/>
      <dgm:t>
        <a:bodyPr/>
        <a:lstStyle/>
        <a:p>
          <a:r>
            <a:rPr lang="da-DK" dirty="0"/>
            <a:t>CBUF og Voksen</a:t>
          </a:r>
        </a:p>
      </dgm:t>
    </dgm:pt>
    <dgm:pt modelId="{646C5658-5377-40BD-9E5C-2A89BCF67673}" type="parTrans" cxnId="{671FEE69-1C27-434C-81BD-06CF17D7C641}">
      <dgm:prSet/>
      <dgm:spPr/>
      <dgm:t>
        <a:bodyPr/>
        <a:lstStyle/>
        <a:p>
          <a:endParaRPr lang="da-DK"/>
        </a:p>
      </dgm:t>
    </dgm:pt>
    <dgm:pt modelId="{D245B5B9-5B2E-42CE-AFE9-8965B9A77626}" type="sibTrans" cxnId="{671FEE69-1C27-434C-81BD-06CF17D7C641}">
      <dgm:prSet/>
      <dgm:spPr/>
      <dgm:t>
        <a:bodyPr/>
        <a:lstStyle/>
        <a:p>
          <a:endParaRPr lang="da-DK"/>
        </a:p>
      </dgm:t>
    </dgm:pt>
    <dgm:pt modelId="{3F4877BF-9AB7-4027-BED2-0FC2E0AC2F9A}">
      <dgm:prSet phldrT="[Tekst]"/>
      <dgm:spPr/>
      <dgm:t>
        <a:bodyPr/>
        <a:lstStyle/>
        <a:p>
          <a:r>
            <a:rPr lang="da-DK" dirty="0">
              <a:effectLst/>
              <a:latin typeface="Verdana" panose="020B0604030504040204" pitchFamily="34" charset="0"/>
              <a:ea typeface="Calibri" panose="020F0502020204030204" pitchFamily="34" charset="0"/>
            </a:rPr>
            <a:t>en glidende overgang til voksen</a:t>
          </a:r>
          <a:endParaRPr lang="da-DK" dirty="0"/>
        </a:p>
      </dgm:t>
    </dgm:pt>
    <dgm:pt modelId="{B56C4269-A554-43E6-87F6-7329AE367B50}" type="parTrans" cxnId="{DAF88766-CA3B-4029-AA4E-B24999E1C7E1}">
      <dgm:prSet/>
      <dgm:spPr/>
      <dgm:t>
        <a:bodyPr/>
        <a:lstStyle/>
        <a:p>
          <a:endParaRPr lang="da-DK"/>
        </a:p>
      </dgm:t>
    </dgm:pt>
    <dgm:pt modelId="{6B619C04-6C95-4060-B003-03FD2EC6633F}" type="sibTrans" cxnId="{DAF88766-CA3B-4029-AA4E-B24999E1C7E1}">
      <dgm:prSet/>
      <dgm:spPr/>
      <dgm:t>
        <a:bodyPr/>
        <a:lstStyle/>
        <a:p>
          <a:endParaRPr lang="da-DK"/>
        </a:p>
      </dgm:t>
    </dgm:pt>
    <dgm:pt modelId="{BD6BB294-3DEE-4217-B185-0CA5E0E91398}">
      <dgm:prSet phldrT="[Tekst]"/>
      <dgm:spPr/>
      <dgm:t>
        <a:bodyPr/>
        <a:lstStyle/>
        <a:p>
          <a:r>
            <a:rPr lang="da-DK" dirty="0"/>
            <a:t>22 til 29</a:t>
          </a:r>
        </a:p>
      </dgm:t>
    </dgm:pt>
    <dgm:pt modelId="{EB6864F6-72D2-4D22-BCE1-012629FB50A2}" type="parTrans" cxnId="{BF6CE675-B272-4678-B13E-8298CF8D47F9}">
      <dgm:prSet/>
      <dgm:spPr/>
      <dgm:t>
        <a:bodyPr/>
        <a:lstStyle/>
        <a:p>
          <a:endParaRPr lang="da-DK"/>
        </a:p>
      </dgm:t>
    </dgm:pt>
    <dgm:pt modelId="{7ABD78ED-1273-4A97-AB66-0CE81D0AC0E3}" type="sibTrans" cxnId="{BF6CE675-B272-4678-B13E-8298CF8D47F9}">
      <dgm:prSet/>
      <dgm:spPr/>
      <dgm:t>
        <a:bodyPr/>
        <a:lstStyle/>
        <a:p>
          <a:endParaRPr lang="da-DK"/>
        </a:p>
      </dgm:t>
    </dgm:pt>
    <dgm:pt modelId="{33BECA3A-088E-4D04-A15F-3E63EA56F374}">
      <dgm:prSet phldrT="[Tekst]"/>
      <dgm:spPr/>
      <dgm:t>
        <a:bodyPr/>
        <a:lstStyle/>
        <a:p>
          <a:r>
            <a:rPr lang="da-DK" dirty="0"/>
            <a:t>Impuls</a:t>
          </a:r>
        </a:p>
      </dgm:t>
    </dgm:pt>
    <dgm:pt modelId="{619B1126-BC9A-4398-9B68-E2C16BE3E4D6}" type="parTrans" cxnId="{5DF33CD3-8395-40CF-983B-001AC9610DA1}">
      <dgm:prSet/>
      <dgm:spPr/>
      <dgm:t>
        <a:bodyPr/>
        <a:lstStyle/>
        <a:p>
          <a:endParaRPr lang="da-DK"/>
        </a:p>
      </dgm:t>
    </dgm:pt>
    <dgm:pt modelId="{E41DB5CD-79E3-432B-BA41-EC3C13B1A3C2}" type="sibTrans" cxnId="{5DF33CD3-8395-40CF-983B-001AC9610DA1}">
      <dgm:prSet/>
      <dgm:spPr/>
      <dgm:t>
        <a:bodyPr/>
        <a:lstStyle/>
        <a:p>
          <a:endParaRPr lang="da-DK"/>
        </a:p>
      </dgm:t>
    </dgm:pt>
    <dgm:pt modelId="{F7A632C9-3402-4209-8832-A897527E394E}">
      <dgm:prSet phldrT="[Tekst]"/>
      <dgm:spPr/>
      <dgm:t>
        <a:bodyPr/>
        <a:lstStyle/>
        <a:p>
          <a:r>
            <a:rPr lang="da-DK" dirty="0"/>
            <a:t>Forstærket fagligt fokus tættere på psykiatrien</a:t>
          </a:r>
        </a:p>
      </dgm:t>
    </dgm:pt>
    <dgm:pt modelId="{F3E25841-38C8-4CE4-B53A-15A13F147704}" type="parTrans" cxnId="{54DE0FCB-B396-4151-A494-5F6BA0B30FC8}">
      <dgm:prSet/>
      <dgm:spPr/>
      <dgm:t>
        <a:bodyPr/>
        <a:lstStyle/>
        <a:p>
          <a:endParaRPr lang="da-DK"/>
        </a:p>
      </dgm:t>
    </dgm:pt>
    <dgm:pt modelId="{7B51F7AF-DCE5-4CD2-8CBA-62D491EE070E}" type="sibTrans" cxnId="{54DE0FCB-B396-4151-A494-5F6BA0B30FC8}">
      <dgm:prSet/>
      <dgm:spPr/>
      <dgm:t>
        <a:bodyPr/>
        <a:lstStyle/>
        <a:p>
          <a:endParaRPr lang="da-DK"/>
        </a:p>
      </dgm:t>
    </dgm:pt>
    <dgm:pt modelId="{6EC5FC73-9FEB-4457-9B8F-533A2F638879}">
      <dgm:prSet phldrT="[Tekst]"/>
      <dgm:spPr/>
      <dgm:t>
        <a:bodyPr/>
        <a:lstStyle/>
        <a:p>
          <a:r>
            <a:rPr lang="da-DK" dirty="0"/>
            <a:t>12 til 15</a:t>
          </a:r>
        </a:p>
      </dgm:t>
    </dgm:pt>
    <dgm:pt modelId="{80A38C1F-4B97-4A06-B512-69F29CB61257}" type="sibTrans" cxnId="{D34442B5-027C-4984-9235-538E841BD245}">
      <dgm:prSet/>
      <dgm:spPr/>
      <dgm:t>
        <a:bodyPr/>
        <a:lstStyle/>
        <a:p>
          <a:endParaRPr lang="da-DK"/>
        </a:p>
      </dgm:t>
    </dgm:pt>
    <dgm:pt modelId="{D0A34148-BFF9-435E-B583-4547B279DEDA}" type="parTrans" cxnId="{D34442B5-027C-4984-9235-538E841BD245}">
      <dgm:prSet/>
      <dgm:spPr/>
      <dgm:t>
        <a:bodyPr/>
        <a:lstStyle/>
        <a:p>
          <a:endParaRPr lang="da-DK"/>
        </a:p>
      </dgm:t>
    </dgm:pt>
    <dgm:pt modelId="{7FB305F3-1DE9-408A-BD13-D1C0CB82C335}" type="pres">
      <dgm:prSet presAssocID="{CDC9464E-1988-4CF6-9243-A43D051393A2}" presName="theList" presStyleCnt="0">
        <dgm:presLayoutVars>
          <dgm:dir/>
          <dgm:animLvl val="lvl"/>
          <dgm:resizeHandles val="exact"/>
        </dgm:presLayoutVars>
      </dgm:prSet>
      <dgm:spPr/>
    </dgm:pt>
    <dgm:pt modelId="{B8D41BA0-B377-40A7-82DD-672F381FD584}" type="pres">
      <dgm:prSet presAssocID="{6EC5FC73-9FEB-4457-9B8F-533A2F638879}" presName="compNode" presStyleCnt="0"/>
      <dgm:spPr/>
    </dgm:pt>
    <dgm:pt modelId="{EEBBC8DB-909E-412B-BE36-9F1E192C90C1}" type="pres">
      <dgm:prSet presAssocID="{6EC5FC73-9FEB-4457-9B8F-533A2F638879}" presName="aNode" presStyleLbl="bgShp" presStyleIdx="0" presStyleCnt="3"/>
      <dgm:spPr/>
    </dgm:pt>
    <dgm:pt modelId="{79B0A448-DE14-4DB4-B51B-A4D461419B58}" type="pres">
      <dgm:prSet presAssocID="{6EC5FC73-9FEB-4457-9B8F-533A2F638879}" presName="textNode" presStyleLbl="bgShp" presStyleIdx="0" presStyleCnt="3"/>
      <dgm:spPr/>
    </dgm:pt>
    <dgm:pt modelId="{AD7ED193-A95F-44A4-BF81-AD92EA6D3DCF}" type="pres">
      <dgm:prSet presAssocID="{6EC5FC73-9FEB-4457-9B8F-533A2F638879}" presName="compChildNode" presStyleCnt="0"/>
      <dgm:spPr/>
    </dgm:pt>
    <dgm:pt modelId="{898C5033-C367-4D0B-B82A-48D30D2F1550}" type="pres">
      <dgm:prSet presAssocID="{6EC5FC73-9FEB-4457-9B8F-533A2F638879}" presName="theInnerList" presStyleCnt="0"/>
      <dgm:spPr/>
    </dgm:pt>
    <dgm:pt modelId="{32E06E05-1F22-4055-8C92-08BD4696398E}" type="pres">
      <dgm:prSet presAssocID="{1FB3609E-99FD-445D-AF22-84B5C1468D75}" presName="childNode" presStyleLbl="node1" presStyleIdx="0" presStyleCnt="6">
        <dgm:presLayoutVars>
          <dgm:bulletEnabled val="1"/>
        </dgm:presLayoutVars>
      </dgm:prSet>
      <dgm:spPr/>
    </dgm:pt>
    <dgm:pt modelId="{6566CE3D-9E31-4904-9359-F672CBA76B9D}" type="pres">
      <dgm:prSet presAssocID="{1FB3609E-99FD-445D-AF22-84B5C1468D75}" presName="aSpace2" presStyleCnt="0"/>
      <dgm:spPr/>
    </dgm:pt>
    <dgm:pt modelId="{A8C6CF71-7984-42D8-921E-D4491EF522CE}" type="pres">
      <dgm:prSet presAssocID="{48AA026C-DF44-4978-A66A-58CD83DD3BF8}" presName="childNode" presStyleLbl="node1" presStyleIdx="1" presStyleCnt="6">
        <dgm:presLayoutVars>
          <dgm:bulletEnabled val="1"/>
        </dgm:presLayoutVars>
      </dgm:prSet>
      <dgm:spPr/>
    </dgm:pt>
    <dgm:pt modelId="{C7DC928A-1E41-46FD-80AB-50286628267A}" type="pres">
      <dgm:prSet presAssocID="{6EC5FC73-9FEB-4457-9B8F-533A2F638879}" presName="aSpace" presStyleCnt="0"/>
      <dgm:spPr/>
    </dgm:pt>
    <dgm:pt modelId="{7A5FBAAC-637E-47A3-B119-EBE6A8BC04CB}" type="pres">
      <dgm:prSet presAssocID="{6A13691F-E8EF-421D-B0A3-979A7BF9F6EF}" presName="compNode" presStyleCnt="0"/>
      <dgm:spPr/>
    </dgm:pt>
    <dgm:pt modelId="{B37FA39D-A645-4CA1-929F-F3BF08F27779}" type="pres">
      <dgm:prSet presAssocID="{6A13691F-E8EF-421D-B0A3-979A7BF9F6EF}" presName="aNode" presStyleLbl="bgShp" presStyleIdx="1" presStyleCnt="3"/>
      <dgm:spPr/>
    </dgm:pt>
    <dgm:pt modelId="{52D27C06-1755-45C4-B53B-73598B0AC17A}" type="pres">
      <dgm:prSet presAssocID="{6A13691F-E8EF-421D-B0A3-979A7BF9F6EF}" presName="textNode" presStyleLbl="bgShp" presStyleIdx="1" presStyleCnt="3"/>
      <dgm:spPr/>
    </dgm:pt>
    <dgm:pt modelId="{704E0C40-342F-4FC4-BD84-13D55BB1D449}" type="pres">
      <dgm:prSet presAssocID="{6A13691F-E8EF-421D-B0A3-979A7BF9F6EF}" presName="compChildNode" presStyleCnt="0"/>
      <dgm:spPr/>
    </dgm:pt>
    <dgm:pt modelId="{3C643587-09A8-47DB-AFC6-E7C174EB3FBC}" type="pres">
      <dgm:prSet presAssocID="{6A13691F-E8EF-421D-B0A3-979A7BF9F6EF}" presName="theInnerList" presStyleCnt="0"/>
      <dgm:spPr/>
    </dgm:pt>
    <dgm:pt modelId="{4585FECE-9743-4573-BD48-65AA0021515A}" type="pres">
      <dgm:prSet presAssocID="{5C8D3CCB-4B3E-47D8-9164-6DD0D8E951AA}" presName="childNode" presStyleLbl="node1" presStyleIdx="2" presStyleCnt="6">
        <dgm:presLayoutVars>
          <dgm:bulletEnabled val="1"/>
        </dgm:presLayoutVars>
      </dgm:prSet>
      <dgm:spPr/>
    </dgm:pt>
    <dgm:pt modelId="{4A56FB6E-02D4-4221-9432-CF0008957B86}" type="pres">
      <dgm:prSet presAssocID="{5C8D3CCB-4B3E-47D8-9164-6DD0D8E951AA}" presName="aSpace2" presStyleCnt="0"/>
      <dgm:spPr/>
    </dgm:pt>
    <dgm:pt modelId="{A5534398-B197-4A05-A9EB-248C07F642F3}" type="pres">
      <dgm:prSet presAssocID="{3F4877BF-9AB7-4027-BED2-0FC2E0AC2F9A}" presName="childNode" presStyleLbl="node1" presStyleIdx="3" presStyleCnt="6">
        <dgm:presLayoutVars>
          <dgm:bulletEnabled val="1"/>
        </dgm:presLayoutVars>
      </dgm:prSet>
      <dgm:spPr/>
    </dgm:pt>
    <dgm:pt modelId="{33028412-2B9F-4880-9075-1418BFF97CAB}" type="pres">
      <dgm:prSet presAssocID="{6A13691F-E8EF-421D-B0A3-979A7BF9F6EF}" presName="aSpace" presStyleCnt="0"/>
      <dgm:spPr/>
    </dgm:pt>
    <dgm:pt modelId="{4D77DC21-1DE1-4819-A3FA-A009EB1A2A0E}" type="pres">
      <dgm:prSet presAssocID="{BD6BB294-3DEE-4217-B185-0CA5E0E91398}" presName="compNode" presStyleCnt="0"/>
      <dgm:spPr/>
    </dgm:pt>
    <dgm:pt modelId="{908A45FF-E4CD-4CCE-9623-D6A49E4ADB8A}" type="pres">
      <dgm:prSet presAssocID="{BD6BB294-3DEE-4217-B185-0CA5E0E91398}" presName="aNode" presStyleLbl="bgShp" presStyleIdx="2" presStyleCnt="3" custLinFactNeighborX="1230" custLinFactNeighborY="-1246"/>
      <dgm:spPr/>
    </dgm:pt>
    <dgm:pt modelId="{45B85B6B-4628-453A-9BF0-08F84EFD005D}" type="pres">
      <dgm:prSet presAssocID="{BD6BB294-3DEE-4217-B185-0CA5E0E91398}" presName="textNode" presStyleLbl="bgShp" presStyleIdx="2" presStyleCnt="3"/>
      <dgm:spPr/>
    </dgm:pt>
    <dgm:pt modelId="{B7824616-EBAF-441E-97C0-0DAF2729BEBD}" type="pres">
      <dgm:prSet presAssocID="{BD6BB294-3DEE-4217-B185-0CA5E0E91398}" presName="compChildNode" presStyleCnt="0"/>
      <dgm:spPr/>
    </dgm:pt>
    <dgm:pt modelId="{610F4EE1-6E83-4FBE-90DB-1384C21B7C83}" type="pres">
      <dgm:prSet presAssocID="{BD6BB294-3DEE-4217-B185-0CA5E0E91398}" presName="theInnerList" presStyleCnt="0"/>
      <dgm:spPr/>
    </dgm:pt>
    <dgm:pt modelId="{5045958F-6F56-48A8-A405-9E09AB4DE62B}" type="pres">
      <dgm:prSet presAssocID="{33BECA3A-088E-4D04-A15F-3E63EA56F374}" presName="childNode" presStyleLbl="node1" presStyleIdx="4" presStyleCnt="6">
        <dgm:presLayoutVars>
          <dgm:bulletEnabled val="1"/>
        </dgm:presLayoutVars>
      </dgm:prSet>
      <dgm:spPr/>
    </dgm:pt>
    <dgm:pt modelId="{8594EBED-9F7D-4B01-8A17-14BA1A09D284}" type="pres">
      <dgm:prSet presAssocID="{33BECA3A-088E-4D04-A15F-3E63EA56F374}" presName="aSpace2" presStyleCnt="0"/>
      <dgm:spPr/>
    </dgm:pt>
    <dgm:pt modelId="{6722DA62-17D3-4F16-8654-6192018FD36E}" type="pres">
      <dgm:prSet presAssocID="{F7A632C9-3402-4209-8832-A897527E394E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3ED5A014-B074-47B0-8111-0961F44F4CA2}" type="presOf" srcId="{BD6BB294-3DEE-4217-B185-0CA5E0E91398}" destId="{908A45FF-E4CD-4CCE-9623-D6A49E4ADB8A}" srcOrd="0" destOrd="0" presId="urn:microsoft.com/office/officeart/2005/8/layout/lProcess2"/>
    <dgm:cxn modelId="{1C41D214-86B2-460E-835F-552416A40890}" type="presOf" srcId="{BD6BB294-3DEE-4217-B185-0CA5E0E91398}" destId="{45B85B6B-4628-453A-9BF0-08F84EFD005D}" srcOrd="1" destOrd="0" presId="urn:microsoft.com/office/officeart/2005/8/layout/lProcess2"/>
    <dgm:cxn modelId="{97A0E02E-3931-4ED7-BA40-01D4822FAF0B}" srcId="{6EC5FC73-9FEB-4457-9B8F-533A2F638879}" destId="{1FB3609E-99FD-445D-AF22-84B5C1468D75}" srcOrd="0" destOrd="0" parTransId="{500C0639-85EA-4FA3-980E-8D350DCD1E83}" sibTransId="{E3D13D86-B3F2-4E81-832E-482D6B71B12F}"/>
    <dgm:cxn modelId="{27120C60-DE19-4EE8-B31A-372E3D221682}" type="presOf" srcId="{6EC5FC73-9FEB-4457-9B8F-533A2F638879}" destId="{EEBBC8DB-909E-412B-BE36-9F1E192C90C1}" srcOrd="0" destOrd="0" presId="urn:microsoft.com/office/officeart/2005/8/layout/lProcess2"/>
    <dgm:cxn modelId="{9821C264-6C82-4390-B8D7-7589AEB173B7}" type="presOf" srcId="{CDC9464E-1988-4CF6-9243-A43D051393A2}" destId="{7FB305F3-1DE9-408A-BD13-D1C0CB82C335}" srcOrd="0" destOrd="0" presId="urn:microsoft.com/office/officeart/2005/8/layout/lProcess2"/>
    <dgm:cxn modelId="{DAF88766-CA3B-4029-AA4E-B24999E1C7E1}" srcId="{6A13691F-E8EF-421D-B0A3-979A7BF9F6EF}" destId="{3F4877BF-9AB7-4027-BED2-0FC2E0AC2F9A}" srcOrd="1" destOrd="0" parTransId="{B56C4269-A554-43E6-87F6-7329AE367B50}" sibTransId="{6B619C04-6C95-4060-B003-03FD2EC6633F}"/>
    <dgm:cxn modelId="{99891B48-C5B0-402D-A72E-23F49A8B1576}" type="presOf" srcId="{F7A632C9-3402-4209-8832-A897527E394E}" destId="{6722DA62-17D3-4F16-8654-6192018FD36E}" srcOrd="0" destOrd="0" presId="urn:microsoft.com/office/officeart/2005/8/layout/lProcess2"/>
    <dgm:cxn modelId="{8844C748-A96C-4E5A-9D24-9FDEC670923C}" type="presOf" srcId="{5C8D3CCB-4B3E-47D8-9164-6DD0D8E951AA}" destId="{4585FECE-9743-4573-BD48-65AA0021515A}" srcOrd="0" destOrd="0" presId="urn:microsoft.com/office/officeart/2005/8/layout/lProcess2"/>
    <dgm:cxn modelId="{671FEE69-1C27-434C-81BD-06CF17D7C641}" srcId="{6A13691F-E8EF-421D-B0A3-979A7BF9F6EF}" destId="{5C8D3CCB-4B3E-47D8-9164-6DD0D8E951AA}" srcOrd="0" destOrd="0" parTransId="{646C5658-5377-40BD-9E5C-2A89BCF67673}" sibTransId="{D245B5B9-5B2E-42CE-AFE9-8965B9A77626}"/>
    <dgm:cxn modelId="{FF83124A-569E-4BC6-ABBB-8C1717969390}" srcId="{6EC5FC73-9FEB-4457-9B8F-533A2F638879}" destId="{48AA026C-DF44-4978-A66A-58CD83DD3BF8}" srcOrd="1" destOrd="0" parTransId="{E501AC26-2989-4D6F-AD5B-94C912707B19}" sibTransId="{024697B9-DE71-455E-AB5D-B41F32B22542}"/>
    <dgm:cxn modelId="{6A40674F-299A-4BBD-AFD8-0941797FE3E1}" type="presOf" srcId="{6EC5FC73-9FEB-4457-9B8F-533A2F638879}" destId="{79B0A448-DE14-4DB4-B51B-A4D461419B58}" srcOrd="1" destOrd="0" presId="urn:microsoft.com/office/officeart/2005/8/layout/lProcess2"/>
    <dgm:cxn modelId="{847FF26F-2904-48B6-B9F8-C05D381862A6}" type="presOf" srcId="{1FB3609E-99FD-445D-AF22-84B5C1468D75}" destId="{32E06E05-1F22-4055-8C92-08BD4696398E}" srcOrd="0" destOrd="0" presId="urn:microsoft.com/office/officeart/2005/8/layout/lProcess2"/>
    <dgm:cxn modelId="{E1A13971-3735-4BD0-9E40-F1B7581A2676}" type="presOf" srcId="{3F4877BF-9AB7-4027-BED2-0FC2E0AC2F9A}" destId="{A5534398-B197-4A05-A9EB-248C07F642F3}" srcOrd="0" destOrd="0" presId="urn:microsoft.com/office/officeart/2005/8/layout/lProcess2"/>
    <dgm:cxn modelId="{BF6CE675-B272-4678-B13E-8298CF8D47F9}" srcId="{CDC9464E-1988-4CF6-9243-A43D051393A2}" destId="{BD6BB294-3DEE-4217-B185-0CA5E0E91398}" srcOrd="2" destOrd="0" parTransId="{EB6864F6-72D2-4D22-BCE1-012629FB50A2}" sibTransId="{7ABD78ED-1273-4A97-AB66-0CE81D0AC0E3}"/>
    <dgm:cxn modelId="{F522CDA4-225F-491E-9A87-F8F3849797AA}" type="presOf" srcId="{6A13691F-E8EF-421D-B0A3-979A7BF9F6EF}" destId="{52D27C06-1755-45C4-B53B-73598B0AC17A}" srcOrd="1" destOrd="0" presId="urn:microsoft.com/office/officeart/2005/8/layout/lProcess2"/>
    <dgm:cxn modelId="{D34442B5-027C-4984-9235-538E841BD245}" srcId="{CDC9464E-1988-4CF6-9243-A43D051393A2}" destId="{6EC5FC73-9FEB-4457-9B8F-533A2F638879}" srcOrd="0" destOrd="0" parTransId="{D0A34148-BFF9-435E-B583-4547B279DEDA}" sibTransId="{80A38C1F-4B97-4A06-B512-69F29CB61257}"/>
    <dgm:cxn modelId="{94402FC1-884A-4D4D-AFE5-DF3D78E6286B}" type="presOf" srcId="{33BECA3A-088E-4D04-A15F-3E63EA56F374}" destId="{5045958F-6F56-48A8-A405-9E09AB4DE62B}" srcOrd="0" destOrd="0" presId="urn:microsoft.com/office/officeart/2005/8/layout/lProcess2"/>
    <dgm:cxn modelId="{54DE0FCB-B396-4151-A494-5F6BA0B30FC8}" srcId="{BD6BB294-3DEE-4217-B185-0CA5E0E91398}" destId="{F7A632C9-3402-4209-8832-A897527E394E}" srcOrd="1" destOrd="0" parTransId="{F3E25841-38C8-4CE4-B53A-15A13F147704}" sibTransId="{7B51F7AF-DCE5-4CD2-8CBA-62D491EE070E}"/>
    <dgm:cxn modelId="{5DF33CD3-8395-40CF-983B-001AC9610DA1}" srcId="{BD6BB294-3DEE-4217-B185-0CA5E0E91398}" destId="{33BECA3A-088E-4D04-A15F-3E63EA56F374}" srcOrd="0" destOrd="0" parTransId="{619B1126-BC9A-4398-9B68-E2C16BE3E4D6}" sibTransId="{E41DB5CD-79E3-432B-BA41-EC3C13B1A3C2}"/>
    <dgm:cxn modelId="{8F2D16D6-8F30-4217-B358-31C43C74125F}" type="presOf" srcId="{6A13691F-E8EF-421D-B0A3-979A7BF9F6EF}" destId="{B37FA39D-A645-4CA1-929F-F3BF08F27779}" srcOrd="0" destOrd="0" presId="urn:microsoft.com/office/officeart/2005/8/layout/lProcess2"/>
    <dgm:cxn modelId="{007F36E1-8B7D-4987-8B3B-82E21C68785E}" srcId="{CDC9464E-1988-4CF6-9243-A43D051393A2}" destId="{6A13691F-E8EF-421D-B0A3-979A7BF9F6EF}" srcOrd="1" destOrd="0" parTransId="{F48E41B9-6995-42AC-9AFE-655C1F015274}" sibTransId="{B11BF0DB-AD3B-44A1-8746-AB55BA7B0630}"/>
    <dgm:cxn modelId="{E100DBFF-2545-4174-A62B-A29DD1BA0CE3}" type="presOf" srcId="{48AA026C-DF44-4978-A66A-58CD83DD3BF8}" destId="{A8C6CF71-7984-42D8-921E-D4491EF522CE}" srcOrd="0" destOrd="0" presId="urn:microsoft.com/office/officeart/2005/8/layout/lProcess2"/>
    <dgm:cxn modelId="{09B90DDD-FB7D-4C9B-B660-1B1F376B029A}" type="presParOf" srcId="{7FB305F3-1DE9-408A-BD13-D1C0CB82C335}" destId="{B8D41BA0-B377-40A7-82DD-672F381FD584}" srcOrd="0" destOrd="0" presId="urn:microsoft.com/office/officeart/2005/8/layout/lProcess2"/>
    <dgm:cxn modelId="{2D48EB41-10BF-4852-8A49-BC39358E63CD}" type="presParOf" srcId="{B8D41BA0-B377-40A7-82DD-672F381FD584}" destId="{EEBBC8DB-909E-412B-BE36-9F1E192C90C1}" srcOrd="0" destOrd="0" presId="urn:microsoft.com/office/officeart/2005/8/layout/lProcess2"/>
    <dgm:cxn modelId="{DC9DEBBF-4252-4E23-9127-2CD2426EC351}" type="presParOf" srcId="{B8D41BA0-B377-40A7-82DD-672F381FD584}" destId="{79B0A448-DE14-4DB4-B51B-A4D461419B58}" srcOrd="1" destOrd="0" presId="urn:microsoft.com/office/officeart/2005/8/layout/lProcess2"/>
    <dgm:cxn modelId="{48438AB0-9AD8-4932-82D3-02B327868100}" type="presParOf" srcId="{B8D41BA0-B377-40A7-82DD-672F381FD584}" destId="{AD7ED193-A95F-44A4-BF81-AD92EA6D3DCF}" srcOrd="2" destOrd="0" presId="urn:microsoft.com/office/officeart/2005/8/layout/lProcess2"/>
    <dgm:cxn modelId="{4365AFD1-1E37-42B2-867F-05F300C4176A}" type="presParOf" srcId="{AD7ED193-A95F-44A4-BF81-AD92EA6D3DCF}" destId="{898C5033-C367-4D0B-B82A-48D30D2F1550}" srcOrd="0" destOrd="0" presId="urn:microsoft.com/office/officeart/2005/8/layout/lProcess2"/>
    <dgm:cxn modelId="{CB4FCD01-AB06-4448-B08C-8AE3B8F66464}" type="presParOf" srcId="{898C5033-C367-4D0B-B82A-48D30D2F1550}" destId="{32E06E05-1F22-4055-8C92-08BD4696398E}" srcOrd="0" destOrd="0" presId="urn:microsoft.com/office/officeart/2005/8/layout/lProcess2"/>
    <dgm:cxn modelId="{9954804C-3EA1-4CBE-AEBA-36B143F4871E}" type="presParOf" srcId="{898C5033-C367-4D0B-B82A-48D30D2F1550}" destId="{6566CE3D-9E31-4904-9359-F672CBA76B9D}" srcOrd="1" destOrd="0" presId="urn:microsoft.com/office/officeart/2005/8/layout/lProcess2"/>
    <dgm:cxn modelId="{5057ADD0-C71D-4DFA-9DA1-0F8E8979C35E}" type="presParOf" srcId="{898C5033-C367-4D0B-B82A-48D30D2F1550}" destId="{A8C6CF71-7984-42D8-921E-D4491EF522CE}" srcOrd="2" destOrd="0" presId="urn:microsoft.com/office/officeart/2005/8/layout/lProcess2"/>
    <dgm:cxn modelId="{E96C3E97-B0BC-46C3-A13E-E3160058ADB7}" type="presParOf" srcId="{7FB305F3-1DE9-408A-BD13-D1C0CB82C335}" destId="{C7DC928A-1E41-46FD-80AB-50286628267A}" srcOrd="1" destOrd="0" presId="urn:microsoft.com/office/officeart/2005/8/layout/lProcess2"/>
    <dgm:cxn modelId="{441F4ED9-D62F-4C8C-B068-8853A668C40A}" type="presParOf" srcId="{7FB305F3-1DE9-408A-BD13-D1C0CB82C335}" destId="{7A5FBAAC-637E-47A3-B119-EBE6A8BC04CB}" srcOrd="2" destOrd="0" presId="urn:microsoft.com/office/officeart/2005/8/layout/lProcess2"/>
    <dgm:cxn modelId="{58F861F2-DAE2-48D1-9485-E8F46FD0A7EE}" type="presParOf" srcId="{7A5FBAAC-637E-47A3-B119-EBE6A8BC04CB}" destId="{B37FA39D-A645-4CA1-929F-F3BF08F27779}" srcOrd="0" destOrd="0" presId="urn:microsoft.com/office/officeart/2005/8/layout/lProcess2"/>
    <dgm:cxn modelId="{69884F3A-DABA-4EDE-BEC3-E3BD01C54A17}" type="presParOf" srcId="{7A5FBAAC-637E-47A3-B119-EBE6A8BC04CB}" destId="{52D27C06-1755-45C4-B53B-73598B0AC17A}" srcOrd="1" destOrd="0" presId="urn:microsoft.com/office/officeart/2005/8/layout/lProcess2"/>
    <dgm:cxn modelId="{DC4D18A2-9FC7-45DF-921E-75A131824807}" type="presParOf" srcId="{7A5FBAAC-637E-47A3-B119-EBE6A8BC04CB}" destId="{704E0C40-342F-4FC4-BD84-13D55BB1D449}" srcOrd="2" destOrd="0" presId="urn:microsoft.com/office/officeart/2005/8/layout/lProcess2"/>
    <dgm:cxn modelId="{5B91CE6F-2191-4783-A311-3C070D727520}" type="presParOf" srcId="{704E0C40-342F-4FC4-BD84-13D55BB1D449}" destId="{3C643587-09A8-47DB-AFC6-E7C174EB3FBC}" srcOrd="0" destOrd="0" presId="urn:microsoft.com/office/officeart/2005/8/layout/lProcess2"/>
    <dgm:cxn modelId="{007B99B3-389C-478B-B5CE-B1216307C99F}" type="presParOf" srcId="{3C643587-09A8-47DB-AFC6-E7C174EB3FBC}" destId="{4585FECE-9743-4573-BD48-65AA0021515A}" srcOrd="0" destOrd="0" presId="urn:microsoft.com/office/officeart/2005/8/layout/lProcess2"/>
    <dgm:cxn modelId="{C1B0D0C3-37B1-42CE-951E-1F759BB69014}" type="presParOf" srcId="{3C643587-09A8-47DB-AFC6-E7C174EB3FBC}" destId="{4A56FB6E-02D4-4221-9432-CF0008957B86}" srcOrd="1" destOrd="0" presId="urn:microsoft.com/office/officeart/2005/8/layout/lProcess2"/>
    <dgm:cxn modelId="{F8461E0F-0811-42E2-B225-C0F479E28887}" type="presParOf" srcId="{3C643587-09A8-47DB-AFC6-E7C174EB3FBC}" destId="{A5534398-B197-4A05-A9EB-248C07F642F3}" srcOrd="2" destOrd="0" presId="urn:microsoft.com/office/officeart/2005/8/layout/lProcess2"/>
    <dgm:cxn modelId="{35052A01-2508-4C2D-A3AA-E23117F8F04A}" type="presParOf" srcId="{7FB305F3-1DE9-408A-BD13-D1C0CB82C335}" destId="{33028412-2B9F-4880-9075-1418BFF97CAB}" srcOrd="3" destOrd="0" presId="urn:microsoft.com/office/officeart/2005/8/layout/lProcess2"/>
    <dgm:cxn modelId="{A224D372-3F4A-448F-BE2D-F01264B46FAD}" type="presParOf" srcId="{7FB305F3-1DE9-408A-BD13-D1C0CB82C335}" destId="{4D77DC21-1DE1-4819-A3FA-A009EB1A2A0E}" srcOrd="4" destOrd="0" presId="urn:microsoft.com/office/officeart/2005/8/layout/lProcess2"/>
    <dgm:cxn modelId="{37AD25A9-2734-467E-940F-7D6301167362}" type="presParOf" srcId="{4D77DC21-1DE1-4819-A3FA-A009EB1A2A0E}" destId="{908A45FF-E4CD-4CCE-9623-D6A49E4ADB8A}" srcOrd="0" destOrd="0" presId="urn:microsoft.com/office/officeart/2005/8/layout/lProcess2"/>
    <dgm:cxn modelId="{F0E1B063-7289-4853-A049-C52B91B30DD7}" type="presParOf" srcId="{4D77DC21-1DE1-4819-A3FA-A009EB1A2A0E}" destId="{45B85B6B-4628-453A-9BF0-08F84EFD005D}" srcOrd="1" destOrd="0" presId="urn:microsoft.com/office/officeart/2005/8/layout/lProcess2"/>
    <dgm:cxn modelId="{5A09681C-C242-4DC4-95D1-83362C95FDA0}" type="presParOf" srcId="{4D77DC21-1DE1-4819-A3FA-A009EB1A2A0E}" destId="{B7824616-EBAF-441E-97C0-0DAF2729BEBD}" srcOrd="2" destOrd="0" presId="urn:microsoft.com/office/officeart/2005/8/layout/lProcess2"/>
    <dgm:cxn modelId="{447E271B-EC80-4258-BF87-EE826638AB03}" type="presParOf" srcId="{B7824616-EBAF-441E-97C0-0DAF2729BEBD}" destId="{610F4EE1-6E83-4FBE-90DB-1384C21B7C83}" srcOrd="0" destOrd="0" presId="urn:microsoft.com/office/officeart/2005/8/layout/lProcess2"/>
    <dgm:cxn modelId="{6DF365D1-0E1E-46D7-A176-69A01E745C74}" type="presParOf" srcId="{610F4EE1-6E83-4FBE-90DB-1384C21B7C83}" destId="{5045958F-6F56-48A8-A405-9E09AB4DE62B}" srcOrd="0" destOrd="0" presId="urn:microsoft.com/office/officeart/2005/8/layout/lProcess2"/>
    <dgm:cxn modelId="{22EFC589-A559-42B8-898F-8A6365D94146}" type="presParOf" srcId="{610F4EE1-6E83-4FBE-90DB-1384C21B7C83}" destId="{8594EBED-9F7D-4B01-8A17-14BA1A09D284}" srcOrd="1" destOrd="0" presId="urn:microsoft.com/office/officeart/2005/8/layout/lProcess2"/>
    <dgm:cxn modelId="{DA52454D-29E5-4237-8744-558C3CFEC5D1}" type="presParOf" srcId="{610F4EE1-6E83-4FBE-90DB-1384C21B7C83}" destId="{6722DA62-17D3-4F16-8654-6192018FD36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BF358-849D-4D2E-9C4A-5CF3548B26F3}">
      <dsp:nvSpPr>
        <dsp:cNvPr id="0" name=""/>
        <dsp:cNvSpPr/>
      </dsp:nvSpPr>
      <dsp:spPr>
        <a:xfrm rot="5400000">
          <a:off x="595416" y="-331479"/>
          <a:ext cx="695893" cy="662959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60221-4045-45EB-998B-AF97E848C75D}">
      <dsp:nvSpPr>
        <dsp:cNvPr id="0" name=""/>
        <dsp:cNvSpPr/>
      </dsp:nvSpPr>
      <dsp:spPr>
        <a:xfrm rot="16200000">
          <a:off x="1929076" y="-343072"/>
          <a:ext cx="1887783" cy="188807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901DC-6350-4F16-8FB7-F4B22A15990D}">
      <dsp:nvSpPr>
        <dsp:cNvPr id="0" name=""/>
        <dsp:cNvSpPr/>
      </dsp:nvSpPr>
      <dsp:spPr>
        <a:xfrm>
          <a:off x="1952761" y="2848840"/>
          <a:ext cx="1433336" cy="377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Indsatser</a:t>
          </a:r>
        </a:p>
      </dsp:txBody>
      <dsp:txXfrm>
        <a:off x="1952761" y="2848840"/>
        <a:ext cx="1433336" cy="377677"/>
      </dsp:txXfrm>
    </dsp:sp>
    <dsp:sp modelId="{C381E112-9DAF-4FCB-A9B2-5C309E65B2A9}">
      <dsp:nvSpPr>
        <dsp:cNvPr id="0" name=""/>
        <dsp:cNvSpPr/>
      </dsp:nvSpPr>
      <dsp:spPr>
        <a:xfrm rot="5400000" flipH="1" flipV="1">
          <a:off x="2639611" y="-239964"/>
          <a:ext cx="422674" cy="479929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DEB60-6475-431D-BD47-4585B77982EF}">
      <dsp:nvSpPr>
        <dsp:cNvPr id="0" name=""/>
        <dsp:cNvSpPr/>
      </dsp:nvSpPr>
      <dsp:spPr>
        <a:xfrm rot="16200000">
          <a:off x="3824177" y="-665977"/>
          <a:ext cx="1887783" cy="188807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A0D1C-C6AB-4B69-861B-821631B27F3F}">
      <dsp:nvSpPr>
        <dsp:cNvPr id="0" name=""/>
        <dsp:cNvSpPr/>
      </dsp:nvSpPr>
      <dsp:spPr>
        <a:xfrm>
          <a:off x="3949642" y="2821436"/>
          <a:ext cx="1433336" cy="377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Samarbejde</a:t>
          </a:r>
        </a:p>
      </dsp:txBody>
      <dsp:txXfrm>
        <a:off x="3949642" y="2821436"/>
        <a:ext cx="1433336" cy="377677"/>
      </dsp:txXfrm>
    </dsp:sp>
    <dsp:sp modelId="{5BC3C6C7-397D-429F-886A-DA16D46F7840}">
      <dsp:nvSpPr>
        <dsp:cNvPr id="0" name=""/>
        <dsp:cNvSpPr/>
      </dsp:nvSpPr>
      <dsp:spPr>
        <a:xfrm>
          <a:off x="1770648" y="1472306"/>
          <a:ext cx="1100572" cy="9704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Center for børn, unge og familier</a:t>
          </a:r>
        </a:p>
      </dsp:txBody>
      <dsp:txXfrm>
        <a:off x="1924332" y="1586743"/>
        <a:ext cx="634564" cy="741570"/>
      </dsp:txXfrm>
    </dsp:sp>
    <dsp:sp modelId="{248A8063-DA49-4582-8366-2BBD0B04C9B1}">
      <dsp:nvSpPr>
        <dsp:cNvPr id="0" name=""/>
        <dsp:cNvSpPr/>
      </dsp:nvSpPr>
      <dsp:spPr>
        <a:xfrm>
          <a:off x="2513613" y="1465651"/>
          <a:ext cx="1087373" cy="9992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Social-afdelingen</a:t>
          </a:r>
        </a:p>
      </dsp:txBody>
      <dsp:txXfrm>
        <a:off x="2822192" y="1583480"/>
        <a:ext cx="626954" cy="763560"/>
      </dsp:txXfrm>
    </dsp:sp>
    <dsp:sp modelId="{6D9FED86-73ED-4750-B0C1-F3C991CE9FD6}">
      <dsp:nvSpPr>
        <dsp:cNvPr id="0" name=""/>
        <dsp:cNvSpPr/>
      </dsp:nvSpPr>
      <dsp:spPr>
        <a:xfrm>
          <a:off x="495986" y="1214316"/>
          <a:ext cx="598160" cy="5981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00" kern="1200" dirty="0"/>
            <a:t>Almen</a:t>
          </a:r>
        </a:p>
      </dsp:txBody>
      <dsp:txXfrm>
        <a:off x="583585" y="1301917"/>
        <a:ext cx="422962" cy="422972"/>
      </dsp:txXfrm>
    </dsp:sp>
    <dsp:sp modelId="{7C1F1BF7-BB02-48D8-9528-024EDDDC70FA}">
      <dsp:nvSpPr>
        <dsp:cNvPr id="0" name=""/>
        <dsp:cNvSpPr/>
      </dsp:nvSpPr>
      <dsp:spPr>
        <a:xfrm>
          <a:off x="1357883" y="2233242"/>
          <a:ext cx="794007" cy="5313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1350280-CD12-49F1-B7D9-BC1845DFD33F}">
      <dsp:nvSpPr>
        <dsp:cNvPr id="0" name=""/>
        <dsp:cNvSpPr/>
      </dsp:nvSpPr>
      <dsp:spPr>
        <a:xfrm>
          <a:off x="1741889" y="963262"/>
          <a:ext cx="1688374" cy="7208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88937A0-A80F-473C-8BE9-F0EA0C71AE34}">
      <dsp:nvSpPr>
        <dsp:cNvPr id="0" name=""/>
        <dsp:cNvSpPr/>
      </dsp:nvSpPr>
      <dsp:spPr>
        <a:xfrm>
          <a:off x="193837" y="1578316"/>
          <a:ext cx="598160" cy="5981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00" kern="1200" dirty="0"/>
            <a:t>myndighed</a:t>
          </a:r>
        </a:p>
      </dsp:txBody>
      <dsp:txXfrm>
        <a:off x="281436" y="1665917"/>
        <a:ext cx="422962" cy="422972"/>
      </dsp:txXfrm>
    </dsp:sp>
    <dsp:sp modelId="{0E80B9E3-0941-480B-8D22-A62835356316}">
      <dsp:nvSpPr>
        <dsp:cNvPr id="0" name=""/>
        <dsp:cNvSpPr/>
      </dsp:nvSpPr>
      <dsp:spPr>
        <a:xfrm>
          <a:off x="1117644" y="2352646"/>
          <a:ext cx="170963" cy="17085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5824DF5-48A6-43F0-9D45-679BA76ED00D}">
      <dsp:nvSpPr>
        <dsp:cNvPr id="0" name=""/>
        <dsp:cNvSpPr/>
      </dsp:nvSpPr>
      <dsp:spPr>
        <a:xfrm>
          <a:off x="523836" y="1889540"/>
          <a:ext cx="598160" cy="5981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00" kern="1200" dirty="0"/>
            <a:t>Sundhed</a:t>
          </a:r>
        </a:p>
      </dsp:txBody>
      <dsp:txXfrm>
        <a:off x="611435" y="1977141"/>
        <a:ext cx="422962" cy="422972"/>
      </dsp:txXfrm>
    </dsp:sp>
    <dsp:sp modelId="{4021C612-0807-4453-8756-7335659B8E07}">
      <dsp:nvSpPr>
        <dsp:cNvPr id="0" name=""/>
        <dsp:cNvSpPr/>
      </dsp:nvSpPr>
      <dsp:spPr>
        <a:xfrm>
          <a:off x="4141233" y="1447309"/>
          <a:ext cx="892031" cy="8639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Regions psykiatri</a:t>
          </a:r>
        </a:p>
      </dsp:txBody>
      <dsp:txXfrm>
        <a:off x="4271868" y="1573834"/>
        <a:ext cx="630761" cy="610919"/>
      </dsp:txXfrm>
    </dsp:sp>
    <dsp:sp modelId="{F07318D8-4010-453E-BF84-4BCB0F579A60}">
      <dsp:nvSpPr>
        <dsp:cNvPr id="0" name=""/>
        <dsp:cNvSpPr/>
      </dsp:nvSpPr>
      <dsp:spPr>
        <a:xfrm>
          <a:off x="190904" y="2821436"/>
          <a:ext cx="1433336" cy="377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Opsporing</a:t>
          </a:r>
        </a:p>
      </dsp:txBody>
      <dsp:txXfrm>
        <a:off x="190904" y="2821436"/>
        <a:ext cx="1433336" cy="377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BC8DB-909E-412B-BE36-9F1E192C90C1}">
      <dsp:nvSpPr>
        <dsp:cNvPr id="0" name=""/>
        <dsp:cNvSpPr/>
      </dsp:nvSpPr>
      <dsp:spPr>
        <a:xfrm>
          <a:off x="524" y="0"/>
          <a:ext cx="1364916" cy="15501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12 til 15</a:t>
          </a:r>
        </a:p>
      </dsp:txBody>
      <dsp:txXfrm>
        <a:off x="524" y="0"/>
        <a:ext cx="1364916" cy="465058"/>
      </dsp:txXfrm>
    </dsp:sp>
    <dsp:sp modelId="{32E06E05-1F22-4055-8C92-08BD4696398E}">
      <dsp:nvSpPr>
        <dsp:cNvPr id="0" name=""/>
        <dsp:cNvSpPr/>
      </dsp:nvSpPr>
      <dsp:spPr>
        <a:xfrm>
          <a:off x="137016" y="465512"/>
          <a:ext cx="1091933" cy="467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PPR</a:t>
          </a:r>
        </a:p>
      </dsp:txBody>
      <dsp:txXfrm>
        <a:off x="150706" y="479202"/>
        <a:ext cx="1064553" cy="440024"/>
      </dsp:txXfrm>
    </dsp:sp>
    <dsp:sp modelId="{A8C6CF71-7984-42D8-921E-D4491EF522CE}">
      <dsp:nvSpPr>
        <dsp:cNvPr id="0" name=""/>
        <dsp:cNvSpPr/>
      </dsp:nvSpPr>
      <dsp:spPr>
        <a:xfrm>
          <a:off x="137016" y="1004825"/>
          <a:ext cx="1091933" cy="467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effectLst/>
              <a:latin typeface="Verdana" panose="020B0604030504040204" pitchFamily="34" charset="0"/>
              <a:ea typeface="Calibri" panose="020F0502020204030204" pitchFamily="34" charset="0"/>
            </a:rPr>
            <a:t>skole og almenperspektiv</a:t>
          </a:r>
          <a:endParaRPr lang="da-DK" sz="900" kern="1200" dirty="0"/>
        </a:p>
      </dsp:txBody>
      <dsp:txXfrm>
        <a:off x="150706" y="1018515"/>
        <a:ext cx="1064553" cy="440024"/>
      </dsp:txXfrm>
    </dsp:sp>
    <dsp:sp modelId="{B37FA39D-A645-4CA1-929F-F3BF08F27779}">
      <dsp:nvSpPr>
        <dsp:cNvPr id="0" name=""/>
        <dsp:cNvSpPr/>
      </dsp:nvSpPr>
      <dsp:spPr>
        <a:xfrm>
          <a:off x="1467810" y="0"/>
          <a:ext cx="1364916" cy="15501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15 til 22</a:t>
          </a:r>
        </a:p>
      </dsp:txBody>
      <dsp:txXfrm>
        <a:off x="1467810" y="0"/>
        <a:ext cx="1364916" cy="465058"/>
      </dsp:txXfrm>
    </dsp:sp>
    <dsp:sp modelId="{4585FECE-9743-4573-BD48-65AA0021515A}">
      <dsp:nvSpPr>
        <dsp:cNvPr id="0" name=""/>
        <dsp:cNvSpPr/>
      </dsp:nvSpPr>
      <dsp:spPr>
        <a:xfrm>
          <a:off x="1604302" y="465512"/>
          <a:ext cx="1091933" cy="467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CBUF og Voksen</a:t>
          </a:r>
        </a:p>
      </dsp:txBody>
      <dsp:txXfrm>
        <a:off x="1617992" y="479202"/>
        <a:ext cx="1064553" cy="440024"/>
      </dsp:txXfrm>
    </dsp:sp>
    <dsp:sp modelId="{A5534398-B197-4A05-A9EB-248C07F642F3}">
      <dsp:nvSpPr>
        <dsp:cNvPr id="0" name=""/>
        <dsp:cNvSpPr/>
      </dsp:nvSpPr>
      <dsp:spPr>
        <a:xfrm>
          <a:off x="1604302" y="1004825"/>
          <a:ext cx="1091933" cy="467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effectLst/>
              <a:latin typeface="Verdana" panose="020B0604030504040204" pitchFamily="34" charset="0"/>
              <a:ea typeface="Calibri" panose="020F0502020204030204" pitchFamily="34" charset="0"/>
            </a:rPr>
            <a:t>en glidende overgang til voksen</a:t>
          </a:r>
          <a:endParaRPr lang="da-DK" sz="900" kern="1200" dirty="0"/>
        </a:p>
      </dsp:txBody>
      <dsp:txXfrm>
        <a:off x="1617992" y="1018515"/>
        <a:ext cx="1064553" cy="440024"/>
      </dsp:txXfrm>
    </dsp:sp>
    <dsp:sp modelId="{908A45FF-E4CD-4CCE-9623-D6A49E4ADB8A}">
      <dsp:nvSpPr>
        <dsp:cNvPr id="0" name=""/>
        <dsp:cNvSpPr/>
      </dsp:nvSpPr>
      <dsp:spPr>
        <a:xfrm>
          <a:off x="2935621" y="0"/>
          <a:ext cx="1364916" cy="15501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22 til 29</a:t>
          </a:r>
        </a:p>
      </dsp:txBody>
      <dsp:txXfrm>
        <a:off x="2935621" y="0"/>
        <a:ext cx="1364916" cy="465058"/>
      </dsp:txXfrm>
    </dsp:sp>
    <dsp:sp modelId="{5045958F-6F56-48A8-A405-9E09AB4DE62B}">
      <dsp:nvSpPr>
        <dsp:cNvPr id="0" name=""/>
        <dsp:cNvSpPr/>
      </dsp:nvSpPr>
      <dsp:spPr>
        <a:xfrm>
          <a:off x="3071587" y="465512"/>
          <a:ext cx="1091933" cy="467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Impuls</a:t>
          </a:r>
        </a:p>
      </dsp:txBody>
      <dsp:txXfrm>
        <a:off x="3085277" y="479202"/>
        <a:ext cx="1064553" cy="440024"/>
      </dsp:txXfrm>
    </dsp:sp>
    <dsp:sp modelId="{6722DA62-17D3-4F16-8654-6192018FD36E}">
      <dsp:nvSpPr>
        <dsp:cNvPr id="0" name=""/>
        <dsp:cNvSpPr/>
      </dsp:nvSpPr>
      <dsp:spPr>
        <a:xfrm>
          <a:off x="3071587" y="1004825"/>
          <a:ext cx="1091933" cy="467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Forstærket fagligt fokus tættere på psykiatrien</a:t>
          </a:r>
        </a:p>
      </dsp:txBody>
      <dsp:txXfrm>
        <a:off x="3085277" y="1018515"/>
        <a:ext cx="1064553" cy="440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E08009-8554-4E3C-8F04-999F570C5CBC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0517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Forside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6350"/>
            <a:ext cx="9148763" cy="687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1363" y="2497138"/>
            <a:ext cx="7772400" cy="1325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Klik for at redigere i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1525" y="3886200"/>
            <a:ext cx="7734300" cy="59531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Klik for at redigere i master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673475" y="6497638"/>
            <a:ext cx="2133600" cy="211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71525" y="6497638"/>
            <a:ext cx="2895600" cy="211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86525" y="6497638"/>
            <a:ext cx="2133600" cy="211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DE2F15-F19D-4A31-A6AF-CF361FC6247A}" type="slidenum">
              <a:rPr lang="da-DK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E2033-A244-4B34-A842-7E55DD3C8507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442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16713" y="1150938"/>
            <a:ext cx="1992312" cy="535305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36600" y="1150938"/>
            <a:ext cx="5827713" cy="535305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CC445-E738-4C76-9018-8BA57D96DFCA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137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8F341-CD62-4752-9365-EF71246FEFE3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146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FF01E-D3EB-4A8D-B30D-A9328C0830E4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267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36600" y="2273300"/>
            <a:ext cx="3910013" cy="423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99013" y="2273300"/>
            <a:ext cx="3910012" cy="423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50BD1-7DA5-4FFA-9CC1-687E83BF54C3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52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7C72D-ECDB-4D6D-9EC4-11D8BE4F75D6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0659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BB81D-4B24-4991-A08C-CE916C4B39CC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350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3587F-D730-410D-9FEF-8FDB1619D0E5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889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B7A21-138F-4E85-ACBB-033C085AC521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585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C2C24-C464-4078-814C-F78FC2600687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20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6600" y="1150938"/>
            <a:ext cx="797242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6600" y="2273300"/>
            <a:ext cx="7972425" cy="423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27463" y="6503988"/>
            <a:ext cx="2133600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0888" y="6503988"/>
            <a:ext cx="30686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03988"/>
            <a:ext cx="2133600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4CDC07B-1B24-46E3-9A05-C6D8629C7D6F}" type="slidenum">
              <a:rPr lang="da-DK"/>
              <a:pPr/>
              <a:t>‹nr.›</a:t>
            </a:fld>
            <a:endParaRPr lang="da-DK" dirty="0"/>
          </a:p>
        </p:txBody>
      </p:sp>
      <p:pic>
        <p:nvPicPr>
          <p:cNvPr id="1031" name="Picture 7" descr="Sve_logo_brev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385763"/>
            <a:ext cx="2000250" cy="77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60DF24-9737-3962-AD52-B4800566A4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5" r="9355"/>
          <a:stretch/>
        </p:blipFill>
        <p:spPr bwMode="auto">
          <a:xfrm>
            <a:off x="1000125" y="5225622"/>
            <a:ext cx="1370376" cy="1497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8F80EF1-06FD-43A2-8AA2-F8B11C07F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829" y="1847850"/>
            <a:ext cx="6858000" cy="1790700"/>
          </a:xfrm>
        </p:spPr>
        <p:txBody>
          <a:bodyPr/>
          <a:lstStyle/>
          <a:p>
            <a:r>
              <a:rPr lang="da-DK" dirty="0"/>
              <a:t>Min vej</a:t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C64B532-ACEA-45D4-84CD-04DC286E6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25294"/>
            <a:ext cx="6155422" cy="1371600"/>
          </a:xfrm>
        </p:spPr>
        <p:txBody>
          <a:bodyPr/>
          <a:lstStyle/>
          <a:p>
            <a:r>
              <a:rPr lang="da-DK" dirty="0"/>
              <a:t>	Indsats mod selvskade og spiseforstyrrelse i 	Svendborg Kommune 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441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88A7744-F79F-1AB4-42A3-165E94049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110" y="5732463"/>
            <a:ext cx="7972425" cy="955675"/>
          </a:xfrm>
        </p:spPr>
        <p:txBody>
          <a:bodyPr/>
          <a:lstStyle/>
          <a:p>
            <a:br>
              <a:rPr lang="da-DK" sz="1800" b="0" i="0" u="none" strike="noStrike" baseline="0" dirty="0">
                <a:solidFill>
                  <a:srgbClr val="000000"/>
                </a:solidFill>
                <a:latin typeface="Klavika Light"/>
              </a:rPr>
            </a:br>
            <a:r>
              <a:rPr lang="da-DK" sz="1800" b="0" i="0" u="none" strike="noStrike" baseline="0" dirty="0">
                <a:solidFill>
                  <a:srgbClr val="000000"/>
                </a:solidFill>
                <a:latin typeface="Klavika Light"/>
              </a:rPr>
              <a:t>Model om graduerede indsatser i forhold til børn og unge, som har en spiseforstyrrelse eller har tegn på en spiseforstyrrelse</a:t>
            </a:r>
            <a:br>
              <a:rPr lang="da-DK" sz="1800" b="0" i="0" u="none" strike="noStrike" baseline="0" dirty="0">
                <a:solidFill>
                  <a:srgbClr val="000000"/>
                </a:solidFill>
                <a:latin typeface="Klavika Light"/>
              </a:rPr>
            </a:br>
            <a:endParaRPr lang="en-US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7C014C5C-6D06-1682-DB38-C7EFF92862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109" t="25909" r="27135"/>
          <a:stretch/>
        </p:blipFill>
        <p:spPr>
          <a:xfrm>
            <a:off x="693185" y="1313656"/>
            <a:ext cx="7944955" cy="4230688"/>
          </a:xfrm>
          <a:noFill/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59E40E15-DF19-7B4D-F80B-14AF8A64CBEA}"/>
              </a:ext>
            </a:extLst>
          </p:cNvPr>
          <p:cNvSpPr/>
          <p:nvPr/>
        </p:nvSpPr>
        <p:spPr>
          <a:xfrm>
            <a:off x="1847850" y="2400299"/>
            <a:ext cx="2524125" cy="220027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797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96BCF7-3F99-4B93-A7AA-96CC3DE175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4862393"/>
              </p:ext>
            </p:extLst>
          </p:nvPr>
        </p:nvGraphicFramePr>
        <p:xfrm>
          <a:off x="1533278" y="1768067"/>
          <a:ext cx="5712780" cy="4008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il: højre 7">
            <a:extLst>
              <a:ext uri="{FF2B5EF4-FFF2-40B4-BE49-F238E27FC236}">
                <a16:creationId xmlns:a16="http://schemas.microsoft.com/office/drawing/2014/main" id="{F737954A-2EC4-4FCD-B374-BD57F6123C95}"/>
              </a:ext>
            </a:extLst>
          </p:cNvPr>
          <p:cNvSpPr/>
          <p:nvPr/>
        </p:nvSpPr>
        <p:spPr>
          <a:xfrm>
            <a:off x="2792584" y="3493917"/>
            <a:ext cx="299621" cy="184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Pil: højre 8">
            <a:extLst>
              <a:ext uri="{FF2B5EF4-FFF2-40B4-BE49-F238E27FC236}">
                <a16:creationId xmlns:a16="http://schemas.microsoft.com/office/drawing/2014/main" id="{304FAE9D-973A-430A-8E4D-5A1307A4C417}"/>
              </a:ext>
            </a:extLst>
          </p:cNvPr>
          <p:cNvSpPr/>
          <p:nvPr/>
        </p:nvSpPr>
        <p:spPr>
          <a:xfrm>
            <a:off x="5014775" y="3429001"/>
            <a:ext cx="299621" cy="184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A0F3039E-D563-4748-AF65-BC1F67A11E5B}"/>
              </a:ext>
            </a:extLst>
          </p:cNvPr>
          <p:cNvSpPr txBox="1"/>
          <p:nvPr/>
        </p:nvSpPr>
        <p:spPr>
          <a:xfrm>
            <a:off x="3491432" y="2947240"/>
            <a:ext cx="14157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/>
              <a:t>Fælles faglig praksis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AF8FFD9F-6F69-4A2F-AE49-1BA38C30135A}"/>
              </a:ext>
            </a:extLst>
          </p:cNvPr>
          <p:cNvSpPr txBox="1"/>
          <p:nvPr/>
        </p:nvSpPr>
        <p:spPr>
          <a:xfrm>
            <a:off x="2997333" y="402314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PPR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38D2CB1-F118-450C-BE01-BB8ECA59F847}"/>
              </a:ext>
            </a:extLst>
          </p:cNvPr>
          <p:cNvSpPr/>
          <p:nvPr/>
        </p:nvSpPr>
        <p:spPr>
          <a:xfrm>
            <a:off x="3577777" y="3897524"/>
            <a:ext cx="882767" cy="566002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AB52A37-9F4C-493A-8B93-083FAC30A709}"/>
              </a:ext>
            </a:extLst>
          </p:cNvPr>
          <p:cNvSpPr txBox="1"/>
          <p:nvPr/>
        </p:nvSpPr>
        <p:spPr>
          <a:xfrm>
            <a:off x="3714839" y="3995859"/>
            <a:ext cx="698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ÅAR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F3D3D38-9BD5-4822-B632-B69A44FC92E1}"/>
              </a:ext>
            </a:extLst>
          </p:cNvPr>
          <p:cNvSpPr/>
          <p:nvPr/>
        </p:nvSpPr>
        <p:spPr>
          <a:xfrm>
            <a:off x="4546620" y="3802899"/>
            <a:ext cx="721168" cy="56600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DDA7200F-0472-4404-B918-B33E77719C5B}"/>
              </a:ext>
            </a:extLst>
          </p:cNvPr>
          <p:cNvSpPr txBox="1"/>
          <p:nvPr/>
        </p:nvSpPr>
        <p:spPr>
          <a:xfrm>
            <a:off x="4518769" y="3881686"/>
            <a:ext cx="103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Impuls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E6C7256-0E75-24AB-D75E-694C674A395B}"/>
              </a:ext>
            </a:extLst>
          </p:cNvPr>
          <p:cNvSpPr txBox="1"/>
          <p:nvPr/>
        </p:nvSpPr>
        <p:spPr>
          <a:xfrm>
            <a:off x="905448" y="896999"/>
            <a:ext cx="4842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Ved hjælp fra vores arbejdsgangsanalyse: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486B04A-C33E-6CA9-B863-4BC329195348}"/>
              </a:ext>
            </a:extLst>
          </p:cNvPr>
          <p:cNvSpPr txBox="1"/>
          <p:nvPr/>
        </p:nvSpPr>
        <p:spPr>
          <a:xfrm>
            <a:off x="154047" y="1656660"/>
            <a:ext cx="150279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dirty="0"/>
              <a:t>Modtagelsen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2867399-D2B2-FB38-D4FE-F0BB176D5301}"/>
              </a:ext>
            </a:extLst>
          </p:cNvPr>
          <p:cNvSpPr txBox="1"/>
          <p:nvPr/>
        </p:nvSpPr>
        <p:spPr>
          <a:xfrm>
            <a:off x="154047" y="2171492"/>
            <a:ext cx="150279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dirty="0"/>
              <a:t>Regionen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8E8C0EA-33A5-CD62-7E64-17B56E19F426}"/>
              </a:ext>
            </a:extLst>
          </p:cNvPr>
          <p:cNvSpPr txBox="1"/>
          <p:nvPr/>
        </p:nvSpPr>
        <p:spPr>
          <a:xfrm>
            <a:off x="149733" y="2686324"/>
            <a:ext cx="1502797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00" dirty="0"/>
              <a:t>Sundhedsplejen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ABA97809-61BC-781A-C48E-9D8177623492}"/>
              </a:ext>
            </a:extLst>
          </p:cNvPr>
          <p:cNvSpPr txBox="1"/>
          <p:nvPr/>
        </p:nvSpPr>
        <p:spPr>
          <a:xfrm>
            <a:off x="178807" y="3201156"/>
            <a:ext cx="150279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dirty="0"/>
              <a:t>PPR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7E49603-C026-DDFE-596A-1E90CA1EAF91}"/>
              </a:ext>
            </a:extLst>
          </p:cNvPr>
          <p:cNvSpPr txBox="1"/>
          <p:nvPr/>
        </p:nvSpPr>
        <p:spPr>
          <a:xfrm>
            <a:off x="143417" y="3690622"/>
            <a:ext cx="150279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dirty="0"/>
              <a:t>Jobcenter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2EF03EC9-0793-5715-BB83-2CF1143AE22E}"/>
              </a:ext>
            </a:extLst>
          </p:cNvPr>
          <p:cNvSpPr txBox="1"/>
          <p:nvPr/>
        </p:nvSpPr>
        <p:spPr>
          <a:xfrm>
            <a:off x="171439" y="4180088"/>
            <a:ext cx="150279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dirty="0"/>
              <a:t>Åbne tilbud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2AB11E23-AFAE-A548-AF3A-835F2E29D529}"/>
              </a:ext>
            </a:extLst>
          </p:cNvPr>
          <p:cNvSpPr txBox="1"/>
          <p:nvPr/>
        </p:nvSpPr>
        <p:spPr>
          <a:xfrm>
            <a:off x="168465" y="4664253"/>
            <a:ext cx="1502797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00" dirty="0"/>
              <a:t>Misbrugscenter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9378A659-2BB1-BB2B-6E73-14215BDD23D0}"/>
              </a:ext>
            </a:extLst>
          </p:cNvPr>
          <p:cNvSpPr txBox="1"/>
          <p:nvPr/>
        </p:nvSpPr>
        <p:spPr>
          <a:xfrm>
            <a:off x="154047" y="5149928"/>
            <a:ext cx="1502797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100" dirty="0"/>
              <a:t>Ungdomsvejledning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5A33E6A5-C6E6-2A14-413D-F503E78EF75C}"/>
              </a:ext>
            </a:extLst>
          </p:cNvPr>
          <p:cNvSpPr txBox="1"/>
          <p:nvPr/>
        </p:nvSpPr>
        <p:spPr>
          <a:xfrm>
            <a:off x="2267041" y="4980767"/>
            <a:ext cx="2119738" cy="36933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dirty="0"/>
              <a:t>Henvisningsforum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918A0075-085E-DD42-B371-74987D339264}"/>
              </a:ext>
            </a:extLst>
          </p:cNvPr>
          <p:cNvSpPr txBox="1"/>
          <p:nvPr/>
        </p:nvSpPr>
        <p:spPr>
          <a:xfrm>
            <a:off x="178807" y="5812449"/>
            <a:ext cx="241422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dirty="0"/>
              <a:t>Opsporingsguides, henvisningsskema, netværk, temadage…</a:t>
            </a:r>
          </a:p>
        </p:txBody>
      </p:sp>
      <p:sp>
        <p:nvSpPr>
          <p:cNvPr id="28" name="Pil: nedad 27">
            <a:extLst>
              <a:ext uri="{FF2B5EF4-FFF2-40B4-BE49-F238E27FC236}">
                <a16:creationId xmlns:a16="http://schemas.microsoft.com/office/drawing/2014/main" id="{CC0DD1CE-5EB6-D504-B048-760B6DA27A19}"/>
              </a:ext>
            </a:extLst>
          </p:cNvPr>
          <p:cNvSpPr/>
          <p:nvPr/>
        </p:nvSpPr>
        <p:spPr>
          <a:xfrm>
            <a:off x="1017767" y="5411537"/>
            <a:ext cx="230588" cy="364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54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191349-A1ED-40AF-A255-B62DF96D3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716218"/>
            <a:ext cx="7972425" cy="955675"/>
          </a:xfrm>
        </p:spPr>
        <p:txBody>
          <a:bodyPr>
            <a:normAutofit/>
          </a:bodyPr>
          <a:lstStyle/>
          <a:p>
            <a:pPr algn="ctr"/>
            <a:r>
              <a:rPr lang="da-DK" sz="2250" dirty="0"/>
              <a:t>Kort overblik over indsatserne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F59D3F-3A5C-432B-9668-98FBF94F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044" y="1851881"/>
            <a:ext cx="7972425" cy="4230688"/>
          </a:xfrm>
        </p:spPr>
        <p:txBody>
          <a:bodyPr/>
          <a:lstStyle/>
          <a:p>
            <a:r>
              <a:rPr lang="da-DK" dirty="0"/>
              <a:t>Individuelle samtaler ( 12 gange) –tilbydes både af CBUF og voksen-social, </a:t>
            </a:r>
            <a:r>
              <a:rPr lang="da-DK" i="1" dirty="0"/>
              <a:t>og sammen</a:t>
            </a:r>
          </a:p>
          <a:p>
            <a:r>
              <a:rPr lang="da-DK" dirty="0"/>
              <a:t>Grupper til unge </a:t>
            </a:r>
          </a:p>
          <a:p>
            <a:pPr lvl="1"/>
            <a:r>
              <a:rPr lang="da-DK" dirty="0"/>
              <a:t>(12 til 15 år) </a:t>
            </a:r>
          </a:p>
          <a:p>
            <a:pPr lvl="1"/>
            <a:r>
              <a:rPr lang="da-DK" dirty="0"/>
              <a:t>(15 til 22 år) </a:t>
            </a:r>
          </a:p>
          <a:p>
            <a:pPr lvl="1"/>
            <a:r>
              <a:rPr lang="da-DK" dirty="0"/>
              <a:t>(22 til 29 år) </a:t>
            </a:r>
          </a:p>
          <a:p>
            <a:pPr lvl="1"/>
            <a:r>
              <a:rPr lang="da-DK" dirty="0"/>
              <a:t>Gruppe til pårørende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8AC0345-1F6A-D2C0-98FC-D44FE26F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A2B8-4F6B-4E8E-8D5F-7536A431EA58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DDB0957-5A82-B93E-839C-5A48F17578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9272807"/>
              </p:ext>
            </p:extLst>
          </p:nvPr>
        </p:nvGraphicFramePr>
        <p:xfrm>
          <a:off x="4402931" y="3396712"/>
          <a:ext cx="4300538" cy="1550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70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B67123EA-D851-3DA4-BB9D-3830DCA5B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A2B8-4F6B-4E8E-8D5F-7536A431EA58}" type="slidenum">
              <a:rPr lang="da-DK" smtClean="0"/>
              <a:t>5</a:t>
            </a:fld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B0ACC8DD-B485-7D14-29EB-D52CEC5AC1E2}"/>
              </a:ext>
            </a:extLst>
          </p:cNvPr>
          <p:cNvSpPr txBox="1"/>
          <p:nvPr/>
        </p:nvSpPr>
        <p:spPr>
          <a:xfrm>
            <a:off x="6279355" y="2587342"/>
            <a:ext cx="24074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/>
              <a:t>Bliver understøttet af</a:t>
            </a:r>
            <a:endParaRPr lang="da-DK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dirty="0"/>
              <a:t>Kompetencedage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dirty="0"/>
              <a:t>Supervision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dirty="0"/>
              <a:t>Øvegrupper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dirty="0"/>
              <a:t>Faglig sparring og støtte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dirty="0"/>
              <a:t>6 specifikke faglige prøvehandlinger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3541E4B0-DEA9-D330-0405-74D221E194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78" t="28176" r="37422" b="5286"/>
          <a:stretch/>
        </p:blipFill>
        <p:spPr>
          <a:xfrm>
            <a:off x="2443165" y="1055266"/>
            <a:ext cx="3321844" cy="4747468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02182744-253C-655E-70D6-6C76AE3D856C}"/>
              </a:ext>
            </a:extLst>
          </p:cNvPr>
          <p:cNvSpPr txBox="1"/>
          <p:nvPr/>
        </p:nvSpPr>
        <p:spPr>
          <a:xfrm>
            <a:off x="471487" y="1128712"/>
            <a:ext cx="29075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50" dirty="0"/>
              <a:t>Det faglige fundament</a:t>
            </a:r>
          </a:p>
        </p:txBody>
      </p:sp>
    </p:spTree>
    <p:extLst>
      <p:ext uri="{BB962C8B-B14F-4D97-AF65-F5344CB8AC3E}">
        <p14:creationId xmlns:p14="http://schemas.microsoft.com/office/powerpoint/2010/main" val="175984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BC53D-76F2-77C0-0179-64F3FC02A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0" dirty="0"/>
              <a:t>De næste naturlige skridt….</a:t>
            </a:r>
            <a:br>
              <a:rPr lang="da-DK" dirty="0"/>
            </a:br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C5766D4-B3AF-151D-486B-DF08E18F9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199" y="2416202"/>
            <a:ext cx="3008313" cy="4691063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da-DK" dirty="0"/>
              <a:t>Arbejdsgangsanalyse af snitfladerne med psykiatrien</a:t>
            </a:r>
          </a:p>
          <a:p>
            <a:pPr marL="285750" indent="-285750">
              <a:buFontTx/>
              <a:buChar char="-"/>
            </a:pPr>
            <a:r>
              <a:rPr lang="da-DK" dirty="0"/>
              <a:t>Fælles ”nye” arbejdsgange</a:t>
            </a:r>
          </a:p>
          <a:p>
            <a:pPr marL="285750" indent="-285750">
              <a:buFontTx/>
              <a:buChar char="-"/>
            </a:pPr>
            <a:r>
              <a:rPr lang="da-DK" dirty="0"/>
              <a:t>Tydelige indsatskæder og samarbejdsflader</a:t>
            </a:r>
          </a:p>
          <a:p>
            <a:pPr marL="285750" indent="-285750">
              <a:buFontTx/>
              <a:buChar char="-"/>
            </a:pPr>
            <a:r>
              <a:rPr lang="da-DK" dirty="0"/>
              <a:t>Fælles fagligt fundament?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B84708DD-D744-A2B1-8C95-414C5CE3D3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109" t="25909" r="27135"/>
          <a:stretch/>
        </p:blipFill>
        <p:spPr>
          <a:xfrm>
            <a:off x="3575050" y="1435100"/>
            <a:ext cx="5111750" cy="4043789"/>
          </a:xfrm>
          <a:noFill/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EFAFE90D-283F-5041-165A-D5A6107C96BB}"/>
              </a:ext>
            </a:extLst>
          </p:cNvPr>
          <p:cNvSpPr/>
          <p:nvPr/>
        </p:nvSpPr>
        <p:spPr>
          <a:xfrm>
            <a:off x="5743989" y="2416202"/>
            <a:ext cx="2524125" cy="220027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261690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tema 1">
      <a:dk1>
        <a:srgbClr val="000000"/>
      </a:dk1>
      <a:lt1>
        <a:srgbClr val="FFFFFF"/>
      </a:lt1>
      <a:dk2>
        <a:srgbClr val="000000"/>
      </a:dk2>
      <a:lt2>
        <a:srgbClr val="164C5F"/>
      </a:lt2>
      <a:accent1>
        <a:srgbClr val="0078BB"/>
      </a:accent1>
      <a:accent2>
        <a:srgbClr val="B2C323"/>
      </a:accent2>
      <a:accent3>
        <a:srgbClr val="FFFFFF"/>
      </a:accent3>
      <a:accent4>
        <a:srgbClr val="000000"/>
      </a:accent4>
      <a:accent5>
        <a:srgbClr val="AABEDA"/>
      </a:accent5>
      <a:accent6>
        <a:srgbClr val="A1B01F"/>
      </a:accent6>
      <a:hlink>
        <a:srgbClr val="B0000C"/>
      </a:hlink>
      <a:folHlink>
        <a:srgbClr val="C39400"/>
      </a:folHlink>
    </a:clrScheme>
    <a:fontScheme name="Kontor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ntortema 1">
        <a:dk1>
          <a:srgbClr val="000000"/>
        </a:dk1>
        <a:lt1>
          <a:srgbClr val="FFFFFF"/>
        </a:lt1>
        <a:dk2>
          <a:srgbClr val="000000"/>
        </a:dk2>
        <a:lt2>
          <a:srgbClr val="164C5F"/>
        </a:lt2>
        <a:accent1>
          <a:srgbClr val="0078BB"/>
        </a:accent1>
        <a:accent2>
          <a:srgbClr val="B2C323"/>
        </a:accent2>
        <a:accent3>
          <a:srgbClr val="FFFFFF"/>
        </a:accent3>
        <a:accent4>
          <a:srgbClr val="000000"/>
        </a:accent4>
        <a:accent5>
          <a:srgbClr val="AABEDA"/>
        </a:accent5>
        <a:accent6>
          <a:srgbClr val="A1B01F"/>
        </a:accent6>
        <a:hlink>
          <a:srgbClr val="B0000C"/>
        </a:hlink>
        <a:folHlink>
          <a:srgbClr val="C39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</Template>
  <TotalTime>1115</TotalTime>
  <Words>197</Words>
  <Application>Microsoft Office PowerPoint</Application>
  <PresentationFormat>Skærmshow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Klavika Light</vt:lpstr>
      <vt:lpstr>Verdana</vt:lpstr>
      <vt:lpstr>Kontortema</vt:lpstr>
      <vt:lpstr>Min vej </vt:lpstr>
      <vt:lpstr> Model om graduerede indsatser i forhold til børn og unge, som har en spiseforstyrrelse eller har tegn på en spiseforstyrrelse </vt:lpstr>
      <vt:lpstr>PowerPoint-præsentation</vt:lpstr>
      <vt:lpstr>Kort overblik over indsatserne</vt:lpstr>
      <vt:lpstr>PowerPoint-præsentation</vt:lpstr>
      <vt:lpstr>De næste naturlige skridt…. </vt:lpstr>
    </vt:vector>
  </TitlesOfParts>
  <Company>Bysted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Gennemsnitsmodellen</dc:title>
  <dc:creator>Hanne Beedholm Rasmussen</dc:creator>
  <cp:lastModifiedBy>Kittie Møller Hansen</cp:lastModifiedBy>
  <cp:revision>59</cp:revision>
  <dcterms:created xsi:type="dcterms:W3CDTF">2019-09-10T09:18:52Z</dcterms:created>
  <dcterms:modified xsi:type="dcterms:W3CDTF">2022-11-21T05:31:22Z</dcterms:modified>
</cp:coreProperties>
</file>